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6" r:id="rId1"/>
    <p:sldMasterId id="2147483749" r:id="rId2"/>
  </p:sldMasterIdLst>
  <p:notesMasterIdLst>
    <p:notesMasterId r:id="rId29"/>
  </p:notesMasterIdLst>
  <p:handoutMasterIdLst>
    <p:handoutMasterId r:id="rId30"/>
  </p:handoutMasterIdLst>
  <p:sldIdLst>
    <p:sldId id="256" r:id="rId3"/>
    <p:sldId id="839" r:id="rId4"/>
    <p:sldId id="840" r:id="rId5"/>
    <p:sldId id="841" r:id="rId6"/>
    <p:sldId id="820" r:id="rId7"/>
    <p:sldId id="821" r:id="rId8"/>
    <p:sldId id="827" r:id="rId9"/>
    <p:sldId id="823" r:id="rId10"/>
    <p:sldId id="831" r:id="rId11"/>
    <p:sldId id="824" r:id="rId12"/>
    <p:sldId id="829" r:id="rId13"/>
    <p:sldId id="828" r:id="rId14"/>
    <p:sldId id="832" r:id="rId15"/>
    <p:sldId id="830" r:id="rId16"/>
    <p:sldId id="833" r:id="rId17"/>
    <p:sldId id="834" r:id="rId18"/>
    <p:sldId id="835" r:id="rId19"/>
    <p:sldId id="836" r:id="rId20"/>
    <p:sldId id="837" r:id="rId21"/>
    <p:sldId id="838" r:id="rId22"/>
    <p:sldId id="826" r:id="rId23"/>
    <p:sldId id="265" r:id="rId24"/>
    <p:sldId id="842" r:id="rId25"/>
    <p:sldId id="297" r:id="rId26"/>
    <p:sldId id="811" r:id="rId27"/>
    <p:sldId id="271" r:id="rId28"/>
  </p:sldIdLst>
  <p:sldSz cx="12192000" cy="6858000"/>
  <p:notesSz cx="6858000" cy="92964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49"/>
  </p:normalViewPr>
  <p:slideViewPr>
    <p:cSldViewPr snapToGrid="0" snapToObjects="1">
      <p:cViewPr varScale="1">
        <p:scale>
          <a:sx n="104" d="100"/>
          <a:sy n="104" d="100"/>
        </p:scale>
        <p:origin x="930" y="11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4E401CEA-7171-4FA5-98FB-CEFBFFABC1BA}" type="datetimeFigureOut">
              <a:rPr lang="en-US" smtClean="0"/>
              <a:t>12/7/2023</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B4168E3A-2BA8-4E8F-B149-A902E440399C}" type="slidenum">
              <a:rPr lang="en-US" smtClean="0"/>
              <a:t>‹#›</a:t>
            </a:fld>
            <a:endParaRPr lang="en-US" dirty="0"/>
          </a:p>
        </p:txBody>
      </p:sp>
    </p:spTree>
    <p:extLst>
      <p:ext uri="{BB962C8B-B14F-4D97-AF65-F5344CB8AC3E}">
        <p14:creationId xmlns:p14="http://schemas.microsoft.com/office/powerpoint/2010/main" val="1856201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82A6AEFA-6768-48B0-8479-6665B8F1495D}" type="datetimeFigureOut">
              <a:rPr lang="en-US" smtClean="0"/>
              <a:t>12/7/2023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47D12B96-16B8-430A-9605-8E116BDB4724}" type="slidenum">
              <a:rPr lang="en-US" smtClean="0"/>
              <a:t>‹#›</a:t>
            </a:fld>
            <a:endParaRPr lang="en-US"/>
          </a:p>
        </p:txBody>
      </p:sp>
    </p:spTree>
    <p:extLst>
      <p:ext uri="{BB962C8B-B14F-4D97-AF65-F5344CB8AC3E}">
        <p14:creationId xmlns:p14="http://schemas.microsoft.com/office/powerpoint/2010/main" val="67609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000" dirty="0" smtClean="0"/>
              <a:t>Common entity structure includes:</a:t>
            </a:r>
          </a:p>
          <a:p>
            <a:pPr lvl="1"/>
            <a:r>
              <a:rPr lang="en-US" altLang="en-US" sz="2000" dirty="0" smtClean="0"/>
              <a:t>Land holding LLCs</a:t>
            </a:r>
          </a:p>
          <a:p>
            <a:pPr lvl="1"/>
            <a:r>
              <a:rPr lang="en-US" altLang="en-US" sz="2000" dirty="0" smtClean="0"/>
              <a:t>Operating LLC (may also be run as S Corp)</a:t>
            </a:r>
          </a:p>
          <a:p>
            <a:pPr lvl="1"/>
            <a:r>
              <a:rPr lang="en-US" altLang="en-US" sz="2000" dirty="0" smtClean="0"/>
              <a:t>Leases between the Land holding LLCs that may include right of first refusal to purchase</a:t>
            </a:r>
          </a:p>
          <a:p>
            <a:pPr lvl="1"/>
            <a:r>
              <a:rPr lang="en-US" altLang="en-US" sz="2000" dirty="0" smtClean="0"/>
              <a:t>Operating Agreements should include clear instructions on transfer of membership interest.</a:t>
            </a:r>
          </a:p>
          <a:p>
            <a:pPr lvl="1"/>
            <a:r>
              <a:rPr lang="en-US" altLang="en-US" sz="2000" dirty="0" smtClean="0"/>
              <a:t>Frequently create “last man standing” LLCs in which one family buys out other family members, sometimes at discounted values.</a:t>
            </a:r>
          </a:p>
          <a:p>
            <a:pPr lvl="1"/>
            <a:r>
              <a:rPr lang="en-US" altLang="en-US" sz="2000" dirty="0" smtClean="0"/>
              <a:t>Make sure trust plan is hooked up to business plan and operating agreements provide for transfer to trust.</a:t>
            </a:r>
          </a:p>
          <a:p>
            <a:endParaRPr lang="en-US" dirty="0"/>
          </a:p>
        </p:txBody>
      </p:sp>
      <p:sp>
        <p:nvSpPr>
          <p:cNvPr id="4" name="Slide Number Placeholder 3"/>
          <p:cNvSpPr>
            <a:spLocks noGrp="1"/>
          </p:cNvSpPr>
          <p:nvPr>
            <p:ph type="sldNum" sz="quarter" idx="10"/>
          </p:nvPr>
        </p:nvSpPr>
        <p:spPr/>
        <p:txBody>
          <a:bodyPr/>
          <a:lstStyle/>
          <a:p>
            <a:pPr>
              <a:defRPr/>
            </a:pPr>
            <a:fld id="{94F9634D-051D-4511-A0D9-A435192B5395}" type="slidenum">
              <a:rPr lang="en-GB" altLang="en-US" smtClean="0"/>
              <a:pPr>
                <a:defRPr/>
              </a:pPr>
              <a:t>23</a:t>
            </a:fld>
            <a:endParaRPr lang="en-GB" altLang="en-US" dirty="0"/>
          </a:p>
        </p:txBody>
      </p:sp>
    </p:spTree>
    <p:extLst>
      <p:ext uri="{BB962C8B-B14F-4D97-AF65-F5344CB8AC3E}">
        <p14:creationId xmlns:p14="http://schemas.microsoft.com/office/powerpoint/2010/main" val="3607365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4B86CC-30DD-2D46-BC05-0BAD874AF43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Picture Placeholder 10">
            <a:extLst>
              <a:ext uri="{FF2B5EF4-FFF2-40B4-BE49-F238E27FC236}">
                <a16:creationId xmlns:a16="http://schemas.microsoft.com/office/drawing/2014/main" id="{ABB97D64-D90E-AE46-B642-622F1A323B1D}"/>
              </a:ext>
            </a:extLst>
          </p:cNvPr>
          <p:cNvSpPr>
            <a:spLocks noGrp="1"/>
          </p:cNvSpPr>
          <p:nvPr>
            <p:ph type="pic" sz="quarter" idx="13"/>
          </p:nvPr>
        </p:nvSpPr>
        <p:spPr>
          <a:xfrm>
            <a:off x="0" y="0"/>
            <a:ext cx="11963400" cy="5829300"/>
          </a:xfrm>
          <a:solidFill>
            <a:schemeClr val="bg2"/>
          </a:solidFill>
        </p:spPr>
        <p:txBody>
          <a:bodyPr/>
          <a:lstStyle/>
          <a:p>
            <a:r>
              <a:rPr lang="en-US" dirty="0"/>
              <a:t>Click icon to add picture</a:t>
            </a:r>
          </a:p>
        </p:txBody>
      </p:sp>
      <p:sp>
        <p:nvSpPr>
          <p:cNvPr id="2" name="Title 1">
            <a:extLst>
              <a:ext uri="{FF2B5EF4-FFF2-40B4-BE49-F238E27FC236}">
                <a16:creationId xmlns:a16="http://schemas.microsoft.com/office/drawing/2014/main" id="{274E0BA5-D60E-ED49-A3D6-971D40694E84}"/>
              </a:ext>
            </a:extLst>
          </p:cNvPr>
          <p:cNvSpPr>
            <a:spLocks noGrp="1"/>
          </p:cNvSpPr>
          <p:nvPr>
            <p:ph type="ctrTitle"/>
          </p:nvPr>
        </p:nvSpPr>
        <p:spPr>
          <a:xfrm>
            <a:off x="718699" y="2336801"/>
            <a:ext cx="6083300" cy="1536701"/>
          </a:xfrm>
        </p:spPr>
        <p:txBody>
          <a:bodyPr anchor="t"/>
          <a:lstStyle>
            <a:lvl1pPr algn="l">
              <a:defRPr sz="4500" b="0" i="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2AA8CC1-35F6-B44B-AF01-265376BA228B}"/>
              </a:ext>
            </a:extLst>
          </p:cNvPr>
          <p:cNvSpPr>
            <a:spLocks noGrp="1"/>
          </p:cNvSpPr>
          <p:nvPr>
            <p:ph type="subTitle" idx="1"/>
          </p:nvPr>
        </p:nvSpPr>
        <p:spPr>
          <a:xfrm>
            <a:off x="718699" y="4059238"/>
            <a:ext cx="6083300" cy="1008062"/>
          </a:xfrm>
        </p:spPr>
        <p:txBody>
          <a:bodyPr>
            <a:normAutofit/>
          </a:bodyPr>
          <a:lstStyle>
            <a:lvl1pPr marL="0" indent="0" algn="l">
              <a:buNone/>
              <a:defRPr sz="15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BC96BDA5-4AEC-5847-A939-3EC59AE8DE80}"/>
              </a:ext>
            </a:extLst>
          </p:cNvPr>
          <p:cNvSpPr>
            <a:spLocks noGrp="1"/>
          </p:cNvSpPr>
          <p:nvPr>
            <p:ph type="sldNum" sz="quarter" idx="12"/>
          </p:nvPr>
        </p:nvSpPr>
        <p:spPr>
          <a:xfrm>
            <a:off x="11582401" y="6273802"/>
            <a:ext cx="463551" cy="396875"/>
          </a:xfrm>
        </p:spPr>
        <p:txBody>
          <a:bodyPr/>
          <a:lstStyle/>
          <a:p>
            <a:fld id="{13D904CC-D41C-A645-8C4E-4BA7C310B73F}" type="slidenum">
              <a:rPr lang="en-US" smtClean="0"/>
              <a:t>‹#›</a:t>
            </a:fld>
            <a:endParaRPr lang="en-US" dirty="0"/>
          </a:p>
        </p:txBody>
      </p:sp>
      <p:sp>
        <p:nvSpPr>
          <p:cNvPr id="12" name="Rectangle 11">
            <a:extLst>
              <a:ext uri="{FF2B5EF4-FFF2-40B4-BE49-F238E27FC236}">
                <a16:creationId xmlns:a16="http://schemas.microsoft.com/office/drawing/2014/main" id="{4EA9ED7F-7468-3B44-9F47-6D727FD530AD}"/>
              </a:ext>
            </a:extLst>
          </p:cNvPr>
          <p:cNvSpPr/>
          <p:nvPr/>
        </p:nvSpPr>
        <p:spPr>
          <a:xfrm>
            <a:off x="9131301" y="4762500"/>
            <a:ext cx="3060700" cy="1206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3">
            <a:extLst>
              <a:ext uri="{FF2B5EF4-FFF2-40B4-BE49-F238E27FC236}">
                <a16:creationId xmlns:a16="http://schemas.microsoft.com/office/drawing/2014/main" id="{50785B2F-0E02-804F-A0D7-B74B5A46073F}"/>
              </a:ext>
            </a:extLst>
          </p:cNvPr>
          <p:cNvSpPr>
            <a:spLocks noGrp="1"/>
          </p:cNvSpPr>
          <p:nvPr>
            <p:ph type="body" sz="quarter" idx="14"/>
          </p:nvPr>
        </p:nvSpPr>
        <p:spPr>
          <a:xfrm>
            <a:off x="9131301" y="5067300"/>
            <a:ext cx="3060700" cy="762000"/>
          </a:xfrm>
        </p:spPr>
        <p:txBody>
          <a:bodyPr>
            <a:noAutofit/>
          </a:bodyPr>
          <a:lstStyle>
            <a:lvl1pPr marL="0" indent="0" algn="ctr">
              <a:buNone/>
              <a:defRPr sz="900">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sp>
        <p:nvSpPr>
          <p:cNvPr id="16" name="Text Placeholder 13">
            <a:extLst>
              <a:ext uri="{FF2B5EF4-FFF2-40B4-BE49-F238E27FC236}">
                <a16:creationId xmlns:a16="http://schemas.microsoft.com/office/drawing/2014/main" id="{BFE6B298-CF4C-1844-BBC7-34AF638067D2}"/>
              </a:ext>
            </a:extLst>
          </p:cNvPr>
          <p:cNvSpPr>
            <a:spLocks noGrp="1"/>
          </p:cNvSpPr>
          <p:nvPr>
            <p:ph type="body" sz="quarter" idx="15"/>
          </p:nvPr>
        </p:nvSpPr>
        <p:spPr>
          <a:xfrm>
            <a:off x="7785100" y="6273800"/>
            <a:ext cx="3784600" cy="381000"/>
          </a:xfrm>
        </p:spPr>
        <p:txBody>
          <a:bodyPr>
            <a:noAutofit/>
          </a:bodyPr>
          <a:lstStyle>
            <a:lvl1pPr marL="0" indent="0" algn="r">
              <a:buNone/>
              <a:defRPr sz="1500">
                <a:solidFill>
                  <a:schemeClr val="accent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pic>
        <p:nvPicPr>
          <p:cNvPr id="18" name="Picture 17" descr="Text&#10;&#10;Description automatically generated">
            <a:extLst>
              <a:ext uri="{FF2B5EF4-FFF2-40B4-BE49-F238E27FC236}">
                <a16:creationId xmlns:a16="http://schemas.microsoft.com/office/drawing/2014/main" id="{EB954FCA-E16F-C04D-980B-5571FFE329A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5977" y="6097099"/>
            <a:ext cx="1800225" cy="603098"/>
          </a:xfrm>
          <a:prstGeom prst="rect">
            <a:avLst/>
          </a:prstGeom>
        </p:spPr>
      </p:pic>
    </p:spTree>
    <p:extLst>
      <p:ext uri="{BB962C8B-B14F-4D97-AF65-F5344CB8AC3E}">
        <p14:creationId xmlns:p14="http://schemas.microsoft.com/office/powerpoint/2010/main" val="172978034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9D213-EC2C-2A48-9955-EF98891FC80A}"/>
              </a:ext>
            </a:extLst>
          </p:cNvPr>
          <p:cNvSpPr>
            <a:spLocks noGrp="1"/>
          </p:cNvSpPr>
          <p:nvPr>
            <p:ph type="title" hasCustomPrompt="1"/>
          </p:nvPr>
        </p:nvSpPr>
        <p:spPr>
          <a:xfrm>
            <a:off x="604520" y="365127"/>
            <a:ext cx="556768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76EEA8B-EFA6-F44C-85F0-73FA7C9068EB}"/>
              </a:ext>
            </a:extLst>
          </p:cNvPr>
          <p:cNvSpPr>
            <a:spLocks noGrp="1"/>
          </p:cNvSpPr>
          <p:nvPr>
            <p:ph sz="half" idx="1"/>
          </p:nvPr>
        </p:nvSpPr>
        <p:spPr>
          <a:xfrm>
            <a:off x="604520" y="1690688"/>
            <a:ext cx="650748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D29F0E-7D71-2E43-9CF1-0C48D3D80DF2}"/>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6" name="Footer Placeholder 5">
            <a:extLst>
              <a:ext uri="{FF2B5EF4-FFF2-40B4-BE49-F238E27FC236}">
                <a16:creationId xmlns:a16="http://schemas.microsoft.com/office/drawing/2014/main" id="{968C7D33-021E-8040-9F0D-271E1574ED17}"/>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004D250-7AC2-EA45-A7DC-F4482E30FBE9}"/>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11" name="Picture Placeholder 10">
            <a:extLst>
              <a:ext uri="{FF2B5EF4-FFF2-40B4-BE49-F238E27FC236}">
                <a16:creationId xmlns:a16="http://schemas.microsoft.com/office/drawing/2014/main" id="{C9C63B47-8ACA-FA46-9722-7600B2AD8099}"/>
              </a:ext>
            </a:extLst>
          </p:cNvPr>
          <p:cNvSpPr>
            <a:spLocks noGrp="1"/>
          </p:cNvSpPr>
          <p:nvPr>
            <p:ph type="pic" sz="quarter" idx="13"/>
          </p:nvPr>
        </p:nvSpPr>
        <p:spPr>
          <a:xfrm>
            <a:off x="7426325" y="600077"/>
            <a:ext cx="4384675" cy="5546725"/>
          </a:xfrm>
        </p:spPr>
        <p:txBody>
          <a:bodyPr/>
          <a:lstStyle/>
          <a:p>
            <a:r>
              <a:rPr lang="en-US" dirty="0"/>
              <a:t>Click icon to add picture</a:t>
            </a:r>
          </a:p>
        </p:txBody>
      </p:sp>
    </p:spTree>
    <p:extLst>
      <p:ext uri="{BB962C8B-B14F-4D97-AF65-F5344CB8AC3E}">
        <p14:creationId xmlns:p14="http://schemas.microsoft.com/office/powerpoint/2010/main" val="39143363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2506CA-082A-1645-8498-660000A9749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CB6E129A-3B9E-0946-8CCD-AAF7A70A1DD5}"/>
              </a:ext>
            </a:extLst>
          </p:cNvPr>
          <p:cNvSpPr/>
          <p:nvPr/>
        </p:nvSpPr>
        <p:spPr>
          <a:xfrm>
            <a:off x="174173" y="174171"/>
            <a:ext cx="12235543" cy="6490982"/>
          </a:xfrm>
          <a:prstGeom prst="rect">
            <a:avLst/>
          </a:prstGeom>
          <a:gradFill flip="none" rotWithShape="1">
            <a:gsLst>
              <a:gs pos="12000">
                <a:schemeClr val="bg1">
                  <a:alpha val="0"/>
                </a:schemeClr>
              </a:gs>
              <a:gs pos="100000">
                <a:srgbClr val="E4E5E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47E1EA1-60ED-6548-A3EC-68C2539A5086}"/>
              </a:ext>
            </a:extLst>
          </p:cNvPr>
          <p:cNvSpPr>
            <a:spLocks noGrp="1"/>
          </p:cNvSpPr>
          <p:nvPr>
            <p:ph type="title" hasCustomPrompt="1"/>
          </p:nvPr>
        </p:nvSpPr>
        <p:spPr>
          <a:xfrm>
            <a:off x="4558749" y="683177"/>
            <a:ext cx="6144177" cy="628788"/>
          </a:xfrm>
        </p:spPr>
        <p:txBody>
          <a:bodyPr anchor="t"/>
          <a:lstStyle/>
          <a:p>
            <a:r>
              <a:rPr lang="en-US"/>
              <a:t>CLICK TO EDIT MASTER TITLE STYLE</a:t>
            </a:r>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dirty="0"/>
          </a:p>
        </p:txBody>
      </p:sp>
      <p:pic>
        <p:nvPicPr>
          <p:cNvPr id="9" name="Picture 8" descr="Text, logo&#10;&#10;Description automatically generated">
            <a:extLst>
              <a:ext uri="{FF2B5EF4-FFF2-40B4-BE49-F238E27FC236}">
                <a16:creationId xmlns:a16="http://schemas.microsoft.com/office/drawing/2014/main" id="{3C827136-17CB-4C40-A864-F44D579D7D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
        <p:nvSpPr>
          <p:cNvPr id="12" name="Text Placeholder 9">
            <a:extLst>
              <a:ext uri="{FF2B5EF4-FFF2-40B4-BE49-F238E27FC236}">
                <a16:creationId xmlns:a16="http://schemas.microsoft.com/office/drawing/2014/main" id="{8EA04527-EF83-544E-9231-40C29CFFB49B}"/>
              </a:ext>
            </a:extLst>
          </p:cNvPr>
          <p:cNvSpPr>
            <a:spLocks noGrp="1"/>
          </p:cNvSpPr>
          <p:nvPr>
            <p:ph type="body" sz="quarter" idx="14" hasCustomPrompt="1"/>
          </p:nvPr>
        </p:nvSpPr>
        <p:spPr>
          <a:xfrm>
            <a:off x="4558749" y="1322861"/>
            <a:ext cx="3594652" cy="326550"/>
          </a:xfrm>
        </p:spPr>
        <p:txBody>
          <a:bodyPr>
            <a:noAutofit/>
          </a:bodyPr>
          <a:lstStyle>
            <a:lvl1pPr marL="0" indent="0">
              <a:lnSpc>
                <a:spcPts val="1815"/>
              </a:lnSpc>
              <a:buNone/>
              <a:defRPr sz="2100" b="1">
                <a:solidFill>
                  <a:schemeClr val="bg2">
                    <a:lumMod val="50000"/>
                  </a:schemeClr>
                </a:solidFill>
              </a:defRPr>
            </a:lvl1pPr>
          </a:lstStyle>
          <a:p>
            <a:pPr lvl="0"/>
            <a:r>
              <a:rPr lang="en-US"/>
              <a:t>Click to edit master</a:t>
            </a:r>
          </a:p>
        </p:txBody>
      </p:sp>
      <p:sp>
        <p:nvSpPr>
          <p:cNvPr id="13" name="Text Placeholder 8">
            <a:extLst>
              <a:ext uri="{FF2B5EF4-FFF2-40B4-BE49-F238E27FC236}">
                <a16:creationId xmlns:a16="http://schemas.microsoft.com/office/drawing/2014/main" id="{CEA3FD1C-69A5-8248-89D3-3348CE7E796F}"/>
              </a:ext>
            </a:extLst>
          </p:cNvPr>
          <p:cNvSpPr>
            <a:spLocks noGrp="1"/>
          </p:cNvSpPr>
          <p:nvPr>
            <p:ph type="body" sz="quarter" idx="13"/>
          </p:nvPr>
        </p:nvSpPr>
        <p:spPr>
          <a:xfrm>
            <a:off x="4558748" y="1921535"/>
            <a:ext cx="6626087" cy="4354549"/>
          </a:xfrm>
        </p:spPr>
        <p:txBody>
          <a:bodyPr/>
          <a:lstStyle>
            <a:lvl1pPr>
              <a:lnSpc>
                <a:spcPct val="100000"/>
              </a:lnSpc>
              <a:buClr>
                <a:schemeClr val="accent5"/>
              </a:buClr>
              <a:defRPr sz="1575"/>
            </a:lvl1pPr>
            <a:lvl2pPr>
              <a:lnSpc>
                <a:spcPct val="100000"/>
              </a:lnSpc>
              <a:buClr>
                <a:schemeClr val="accent5"/>
              </a:buClr>
              <a:defRPr sz="1350"/>
            </a:lvl2pPr>
            <a:lvl3pPr>
              <a:lnSpc>
                <a:spcPct val="100000"/>
              </a:lnSpc>
              <a:buClr>
                <a:schemeClr val="accent5"/>
              </a:buClr>
              <a:defRPr sz="1200"/>
            </a:lvl3pPr>
            <a:lvl4pPr>
              <a:lnSpc>
                <a:spcPct val="100000"/>
              </a:lnSpc>
              <a:buClr>
                <a:schemeClr val="accent5"/>
              </a:buClr>
              <a:defRPr sz="1200"/>
            </a:lvl4pPr>
            <a:lvl5pPr>
              <a:lnSpc>
                <a:spcPct val="100000"/>
              </a:lnSpc>
              <a:buClr>
                <a:schemeClr val="accent5"/>
              </a:buCl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0194E8D7-A1A7-7C4A-8091-9FEDE8C821A4}"/>
              </a:ext>
            </a:extLst>
          </p:cNvPr>
          <p:cNvSpPr>
            <a:spLocks noGrp="1"/>
          </p:cNvSpPr>
          <p:nvPr>
            <p:ph type="pic" sz="quarter" idx="15"/>
          </p:nvPr>
        </p:nvSpPr>
        <p:spPr>
          <a:xfrm>
            <a:off x="371475" y="357809"/>
            <a:ext cx="3969559" cy="6084266"/>
          </a:xfrm>
        </p:spPr>
        <p:txBody>
          <a:bodyPr/>
          <a:lstStyle/>
          <a:p>
            <a:r>
              <a:rPr lang="en-US" dirty="0"/>
              <a:t>Click icon to add picture</a:t>
            </a:r>
          </a:p>
        </p:txBody>
      </p:sp>
      <p:sp>
        <p:nvSpPr>
          <p:cNvPr id="16" name="Rectangle 15">
            <a:extLst>
              <a:ext uri="{FF2B5EF4-FFF2-40B4-BE49-F238E27FC236}">
                <a16:creationId xmlns:a16="http://schemas.microsoft.com/office/drawing/2014/main" id="{990AAB6A-FF30-E148-81EE-540EC3143155}"/>
              </a:ext>
            </a:extLst>
          </p:cNvPr>
          <p:cNvSpPr/>
          <p:nvPr/>
        </p:nvSpPr>
        <p:spPr>
          <a:xfrm>
            <a:off x="0" y="5284693"/>
            <a:ext cx="2849360" cy="9351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 Placeholder 13">
            <a:extLst>
              <a:ext uri="{FF2B5EF4-FFF2-40B4-BE49-F238E27FC236}">
                <a16:creationId xmlns:a16="http://schemas.microsoft.com/office/drawing/2014/main" id="{6A19828B-A752-8E47-BD15-CE3A5D115F26}"/>
              </a:ext>
            </a:extLst>
          </p:cNvPr>
          <p:cNvSpPr>
            <a:spLocks noGrp="1"/>
          </p:cNvSpPr>
          <p:nvPr>
            <p:ph type="body" sz="quarter" idx="16"/>
          </p:nvPr>
        </p:nvSpPr>
        <p:spPr>
          <a:xfrm>
            <a:off x="371475" y="5284693"/>
            <a:ext cx="2358279" cy="935132"/>
          </a:xfrm>
        </p:spPr>
        <p:txBody>
          <a:bodyPr anchor="ctr">
            <a:noAutofit/>
          </a:bodyPr>
          <a:lstStyle>
            <a:lvl1pPr marL="0" indent="0" algn="l">
              <a:buNone/>
              <a:defRPr sz="13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spTree>
    <p:extLst>
      <p:ext uri="{BB962C8B-B14F-4D97-AF65-F5344CB8AC3E}">
        <p14:creationId xmlns:p14="http://schemas.microsoft.com/office/powerpoint/2010/main" val="20881187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 Team Bio/Contrac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2506CA-082A-1645-8498-660000A9749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CB6E129A-3B9E-0946-8CCD-AAF7A70A1DD5}"/>
              </a:ext>
            </a:extLst>
          </p:cNvPr>
          <p:cNvSpPr/>
          <p:nvPr/>
        </p:nvSpPr>
        <p:spPr>
          <a:xfrm>
            <a:off x="174173" y="174171"/>
            <a:ext cx="12235543" cy="6490982"/>
          </a:xfrm>
          <a:prstGeom prst="rect">
            <a:avLst/>
          </a:prstGeom>
          <a:gradFill flip="none" rotWithShape="1">
            <a:gsLst>
              <a:gs pos="12000">
                <a:schemeClr val="bg1">
                  <a:alpha val="0"/>
                </a:schemeClr>
              </a:gs>
              <a:gs pos="100000">
                <a:srgbClr val="E4E5E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990AAB6A-FF30-E148-81EE-540EC3143155}"/>
              </a:ext>
            </a:extLst>
          </p:cNvPr>
          <p:cNvSpPr/>
          <p:nvPr/>
        </p:nvSpPr>
        <p:spPr>
          <a:xfrm>
            <a:off x="376739" y="-9338"/>
            <a:ext cx="3911483" cy="6876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47E1EA1-60ED-6548-A3EC-68C2539A5086}"/>
              </a:ext>
            </a:extLst>
          </p:cNvPr>
          <p:cNvSpPr>
            <a:spLocks noGrp="1"/>
          </p:cNvSpPr>
          <p:nvPr>
            <p:ph type="title" hasCustomPrompt="1"/>
          </p:nvPr>
        </p:nvSpPr>
        <p:spPr>
          <a:xfrm>
            <a:off x="762603" y="1550817"/>
            <a:ext cx="3199755" cy="628788"/>
          </a:xfrm>
        </p:spPr>
        <p:txBody>
          <a:bodyPr anchor="b">
            <a:noAutofit/>
          </a:bodyPr>
          <a:lstStyle>
            <a:lvl1pPr>
              <a:defRPr sz="2400">
                <a:solidFill>
                  <a:schemeClr val="accent5"/>
                </a:solidFill>
              </a:defRPr>
            </a:lvl1pPr>
          </a:lstStyle>
          <a:p>
            <a:r>
              <a:rPr lang="en-US"/>
              <a:t>CLICK TO EDIT MASTER TITLE STYLE</a:t>
            </a:r>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dirty="0"/>
          </a:p>
        </p:txBody>
      </p:sp>
      <p:pic>
        <p:nvPicPr>
          <p:cNvPr id="9" name="Picture 8" descr="Text, logo&#10;&#10;Description automatically generated">
            <a:extLst>
              <a:ext uri="{FF2B5EF4-FFF2-40B4-BE49-F238E27FC236}">
                <a16:creationId xmlns:a16="http://schemas.microsoft.com/office/drawing/2014/main" id="{3C827136-17CB-4C40-A864-F44D579D7D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
        <p:nvSpPr>
          <p:cNvPr id="13" name="Text Placeholder 8">
            <a:extLst>
              <a:ext uri="{FF2B5EF4-FFF2-40B4-BE49-F238E27FC236}">
                <a16:creationId xmlns:a16="http://schemas.microsoft.com/office/drawing/2014/main" id="{CEA3FD1C-69A5-8248-89D3-3348CE7E796F}"/>
              </a:ext>
            </a:extLst>
          </p:cNvPr>
          <p:cNvSpPr>
            <a:spLocks noGrp="1"/>
          </p:cNvSpPr>
          <p:nvPr>
            <p:ph type="body" sz="quarter" idx="13"/>
          </p:nvPr>
        </p:nvSpPr>
        <p:spPr>
          <a:xfrm>
            <a:off x="4691476" y="5001493"/>
            <a:ext cx="7119525" cy="1330913"/>
          </a:xfrm>
        </p:spPr>
        <p:txBody>
          <a:bodyPr>
            <a:normAutofit/>
          </a:bodyPr>
          <a:lstStyle>
            <a:lvl1pPr marL="0" indent="0">
              <a:buClr>
                <a:schemeClr val="accent5"/>
              </a:buClr>
              <a:buNone/>
              <a:defRPr sz="900"/>
            </a:lvl1pPr>
            <a:lvl2pPr>
              <a:buClr>
                <a:schemeClr val="accent5"/>
              </a:buClr>
              <a:defRPr sz="1350"/>
            </a:lvl2pPr>
            <a:lvl3pPr>
              <a:buClr>
                <a:schemeClr val="accent5"/>
              </a:buClr>
              <a:defRPr sz="1200"/>
            </a:lvl3pPr>
            <a:lvl4pPr>
              <a:buClr>
                <a:schemeClr val="accent5"/>
              </a:buClr>
              <a:defRPr sz="1200"/>
            </a:lvl4pPr>
            <a:lvl5pPr>
              <a:buClr>
                <a:schemeClr val="accent5"/>
              </a:buClr>
              <a:defRPr sz="1200"/>
            </a:lvl5pPr>
          </a:lstStyle>
          <a:p>
            <a:pPr lvl="0"/>
            <a:r>
              <a:rPr lang="en-US"/>
              <a:t>Edit Master text styles</a:t>
            </a:r>
          </a:p>
        </p:txBody>
      </p:sp>
      <p:sp>
        <p:nvSpPr>
          <p:cNvPr id="15" name="Picture Placeholder 14">
            <a:extLst>
              <a:ext uri="{FF2B5EF4-FFF2-40B4-BE49-F238E27FC236}">
                <a16:creationId xmlns:a16="http://schemas.microsoft.com/office/drawing/2014/main" id="{0194E8D7-A1A7-7C4A-8091-9FEDE8C821A4}"/>
              </a:ext>
            </a:extLst>
          </p:cNvPr>
          <p:cNvSpPr>
            <a:spLocks noGrp="1"/>
          </p:cNvSpPr>
          <p:nvPr>
            <p:ph type="pic" sz="quarter" idx="15"/>
          </p:nvPr>
        </p:nvSpPr>
        <p:spPr>
          <a:xfrm>
            <a:off x="4691477" y="525597"/>
            <a:ext cx="2275767" cy="2051716"/>
          </a:xfrm>
          <a:ln>
            <a:noFill/>
          </a:ln>
        </p:spPr>
        <p:txBody>
          <a:bodyPr/>
          <a:lstStyle/>
          <a:p>
            <a:r>
              <a:rPr lang="en-US" dirty="0"/>
              <a:t>Click icon to add picture</a:t>
            </a:r>
          </a:p>
        </p:txBody>
      </p:sp>
      <p:sp>
        <p:nvSpPr>
          <p:cNvPr id="18" name="Text Placeholder 8">
            <a:extLst>
              <a:ext uri="{FF2B5EF4-FFF2-40B4-BE49-F238E27FC236}">
                <a16:creationId xmlns:a16="http://schemas.microsoft.com/office/drawing/2014/main" id="{4166E0F1-1BBD-9B46-AA1D-D86E5EE531BA}"/>
              </a:ext>
            </a:extLst>
          </p:cNvPr>
          <p:cNvSpPr>
            <a:spLocks noGrp="1"/>
          </p:cNvSpPr>
          <p:nvPr>
            <p:ph type="body" sz="quarter" idx="16"/>
          </p:nvPr>
        </p:nvSpPr>
        <p:spPr>
          <a:xfrm>
            <a:off x="762603" y="2310606"/>
            <a:ext cx="3211284" cy="3852899"/>
          </a:xfrm>
        </p:spPr>
        <p:txBody>
          <a:bodyPr/>
          <a:lstStyle>
            <a:lvl1pPr>
              <a:buClr>
                <a:schemeClr val="accent5"/>
              </a:buClr>
              <a:defRPr sz="1575">
                <a:solidFill>
                  <a:schemeClr val="bg1"/>
                </a:solidFill>
              </a:defRPr>
            </a:lvl1pPr>
            <a:lvl2pPr>
              <a:buClr>
                <a:schemeClr val="accent5"/>
              </a:buClr>
              <a:defRPr sz="1350">
                <a:solidFill>
                  <a:schemeClr val="bg1"/>
                </a:solidFill>
              </a:defRPr>
            </a:lvl2pPr>
            <a:lvl3pPr>
              <a:buClr>
                <a:schemeClr val="accent5"/>
              </a:buClr>
              <a:defRPr sz="1200">
                <a:solidFill>
                  <a:schemeClr val="bg1"/>
                </a:solidFill>
              </a:defRPr>
            </a:lvl3pPr>
            <a:lvl4pPr>
              <a:buClr>
                <a:schemeClr val="accent5"/>
              </a:buClr>
              <a:defRPr sz="1200">
                <a:solidFill>
                  <a:schemeClr val="bg1"/>
                </a:solidFill>
              </a:defRPr>
            </a:lvl4pPr>
            <a:lvl5pPr>
              <a:buClr>
                <a:schemeClr val="accent5"/>
              </a:buCl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14">
            <a:extLst>
              <a:ext uri="{FF2B5EF4-FFF2-40B4-BE49-F238E27FC236}">
                <a16:creationId xmlns:a16="http://schemas.microsoft.com/office/drawing/2014/main" id="{0D378796-16EC-F54B-986F-6B01FAEE0A82}"/>
              </a:ext>
            </a:extLst>
          </p:cNvPr>
          <p:cNvSpPr>
            <a:spLocks noGrp="1"/>
          </p:cNvSpPr>
          <p:nvPr>
            <p:ph type="pic" sz="quarter" idx="17"/>
          </p:nvPr>
        </p:nvSpPr>
        <p:spPr>
          <a:xfrm>
            <a:off x="7093482" y="525597"/>
            <a:ext cx="2275767" cy="2051716"/>
          </a:xfrm>
          <a:ln>
            <a:noFill/>
          </a:ln>
        </p:spPr>
        <p:txBody>
          <a:bodyPr/>
          <a:lstStyle/>
          <a:p>
            <a:r>
              <a:rPr lang="en-US" dirty="0"/>
              <a:t>Click icon to add picture</a:t>
            </a:r>
          </a:p>
        </p:txBody>
      </p:sp>
      <p:sp>
        <p:nvSpPr>
          <p:cNvPr id="21" name="Picture Placeholder 14">
            <a:extLst>
              <a:ext uri="{FF2B5EF4-FFF2-40B4-BE49-F238E27FC236}">
                <a16:creationId xmlns:a16="http://schemas.microsoft.com/office/drawing/2014/main" id="{AA46A749-D62E-9048-9A51-7A8877BDE75D}"/>
              </a:ext>
            </a:extLst>
          </p:cNvPr>
          <p:cNvSpPr>
            <a:spLocks noGrp="1"/>
          </p:cNvSpPr>
          <p:nvPr>
            <p:ph type="pic" sz="quarter" idx="18"/>
          </p:nvPr>
        </p:nvSpPr>
        <p:spPr>
          <a:xfrm>
            <a:off x="9495489" y="525597"/>
            <a:ext cx="2275767" cy="2051716"/>
          </a:xfrm>
          <a:ln>
            <a:noFill/>
          </a:ln>
        </p:spPr>
        <p:txBody>
          <a:bodyPr/>
          <a:lstStyle/>
          <a:p>
            <a:r>
              <a:rPr lang="en-US" dirty="0"/>
              <a:t>Click icon to add picture</a:t>
            </a:r>
          </a:p>
        </p:txBody>
      </p:sp>
      <p:sp>
        <p:nvSpPr>
          <p:cNvPr id="12" name="Text Placeholder 9">
            <a:extLst>
              <a:ext uri="{FF2B5EF4-FFF2-40B4-BE49-F238E27FC236}">
                <a16:creationId xmlns:a16="http://schemas.microsoft.com/office/drawing/2014/main" id="{8EA04527-EF83-544E-9231-40C29CFFB49B}"/>
              </a:ext>
            </a:extLst>
          </p:cNvPr>
          <p:cNvSpPr>
            <a:spLocks noGrp="1"/>
          </p:cNvSpPr>
          <p:nvPr>
            <p:ph type="body" sz="quarter" idx="14" hasCustomPrompt="1"/>
          </p:nvPr>
        </p:nvSpPr>
        <p:spPr>
          <a:xfrm>
            <a:off x="4804012" y="2110696"/>
            <a:ext cx="2060813" cy="372257"/>
          </a:xfrm>
        </p:spPr>
        <p:txBody>
          <a:bodyPr>
            <a:noAutofit/>
          </a:bodyPr>
          <a:lstStyle>
            <a:lvl1pPr marL="0" indent="0">
              <a:lnSpc>
                <a:spcPts val="1815"/>
              </a:lnSpc>
              <a:buNone/>
              <a:defRPr sz="1350" b="1">
                <a:solidFill>
                  <a:schemeClr val="bg1"/>
                </a:solidFill>
              </a:defRPr>
            </a:lvl1pPr>
          </a:lstStyle>
          <a:p>
            <a:pPr lvl="0"/>
            <a:r>
              <a:rPr lang="en-US"/>
              <a:t>Click to edit master</a:t>
            </a:r>
          </a:p>
        </p:txBody>
      </p:sp>
      <p:sp>
        <p:nvSpPr>
          <p:cNvPr id="22" name="Text Placeholder 9">
            <a:extLst>
              <a:ext uri="{FF2B5EF4-FFF2-40B4-BE49-F238E27FC236}">
                <a16:creationId xmlns:a16="http://schemas.microsoft.com/office/drawing/2014/main" id="{833E754D-D43F-9547-8B54-BF1B5F8E7E1C}"/>
              </a:ext>
            </a:extLst>
          </p:cNvPr>
          <p:cNvSpPr>
            <a:spLocks noGrp="1"/>
          </p:cNvSpPr>
          <p:nvPr>
            <p:ph type="body" sz="quarter" idx="19" hasCustomPrompt="1"/>
          </p:nvPr>
        </p:nvSpPr>
        <p:spPr>
          <a:xfrm>
            <a:off x="7192369" y="2110696"/>
            <a:ext cx="2060813" cy="372257"/>
          </a:xfrm>
        </p:spPr>
        <p:txBody>
          <a:bodyPr>
            <a:noAutofit/>
          </a:bodyPr>
          <a:lstStyle>
            <a:lvl1pPr marL="0" indent="0">
              <a:lnSpc>
                <a:spcPts val="1815"/>
              </a:lnSpc>
              <a:buNone/>
              <a:defRPr sz="1350" b="1">
                <a:solidFill>
                  <a:schemeClr val="bg1"/>
                </a:solidFill>
              </a:defRPr>
            </a:lvl1pPr>
          </a:lstStyle>
          <a:p>
            <a:pPr lvl="0"/>
            <a:r>
              <a:rPr lang="en-US"/>
              <a:t>Click to edit master</a:t>
            </a:r>
          </a:p>
        </p:txBody>
      </p:sp>
      <p:sp>
        <p:nvSpPr>
          <p:cNvPr id="23" name="Text Placeholder 9">
            <a:extLst>
              <a:ext uri="{FF2B5EF4-FFF2-40B4-BE49-F238E27FC236}">
                <a16:creationId xmlns:a16="http://schemas.microsoft.com/office/drawing/2014/main" id="{F6D62CC1-1A74-DF47-8E21-97E5B9A041B0}"/>
              </a:ext>
            </a:extLst>
          </p:cNvPr>
          <p:cNvSpPr>
            <a:spLocks noGrp="1"/>
          </p:cNvSpPr>
          <p:nvPr>
            <p:ph type="body" sz="quarter" idx="20" hasCustomPrompt="1"/>
          </p:nvPr>
        </p:nvSpPr>
        <p:spPr>
          <a:xfrm>
            <a:off x="9594376" y="2110696"/>
            <a:ext cx="2060813" cy="372257"/>
          </a:xfrm>
        </p:spPr>
        <p:txBody>
          <a:bodyPr>
            <a:noAutofit/>
          </a:bodyPr>
          <a:lstStyle>
            <a:lvl1pPr marL="0" indent="0">
              <a:lnSpc>
                <a:spcPts val="1815"/>
              </a:lnSpc>
              <a:buNone/>
              <a:defRPr sz="1350" b="1">
                <a:solidFill>
                  <a:schemeClr val="bg1"/>
                </a:solidFill>
              </a:defRPr>
            </a:lvl1pPr>
          </a:lstStyle>
          <a:p>
            <a:pPr lvl="0"/>
            <a:r>
              <a:rPr lang="en-US"/>
              <a:t>Click to edit master</a:t>
            </a:r>
          </a:p>
        </p:txBody>
      </p:sp>
      <p:sp>
        <p:nvSpPr>
          <p:cNvPr id="24" name="Picture Placeholder 14">
            <a:extLst>
              <a:ext uri="{FF2B5EF4-FFF2-40B4-BE49-F238E27FC236}">
                <a16:creationId xmlns:a16="http://schemas.microsoft.com/office/drawing/2014/main" id="{28F37598-B54F-0F4F-B4EF-989966A989B7}"/>
              </a:ext>
            </a:extLst>
          </p:cNvPr>
          <p:cNvSpPr>
            <a:spLocks noGrp="1"/>
          </p:cNvSpPr>
          <p:nvPr>
            <p:ph type="pic" sz="quarter" idx="21"/>
          </p:nvPr>
        </p:nvSpPr>
        <p:spPr>
          <a:xfrm>
            <a:off x="4691477" y="2695591"/>
            <a:ext cx="2275767" cy="2051716"/>
          </a:xfrm>
          <a:ln>
            <a:noFill/>
          </a:ln>
        </p:spPr>
        <p:txBody>
          <a:bodyPr/>
          <a:lstStyle/>
          <a:p>
            <a:r>
              <a:rPr lang="en-US" dirty="0"/>
              <a:t>Click icon to add picture</a:t>
            </a:r>
          </a:p>
        </p:txBody>
      </p:sp>
      <p:sp>
        <p:nvSpPr>
          <p:cNvPr id="25" name="Picture Placeholder 14">
            <a:extLst>
              <a:ext uri="{FF2B5EF4-FFF2-40B4-BE49-F238E27FC236}">
                <a16:creationId xmlns:a16="http://schemas.microsoft.com/office/drawing/2014/main" id="{AF7B3B02-11C4-4648-AF7E-0690DC974BFD}"/>
              </a:ext>
            </a:extLst>
          </p:cNvPr>
          <p:cNvSpPr>
            <a:spLocks noGrp="1"/>
          </p:cNvSpPr>
          <p:nvPr>
            <p:ph type="pic" sz="quarter" idx="22"/>
          </p:nvPr>
        </p:nvSpPr>
        <p:spPr>
          <a:xfrm>
            <a:off x="7093482" y="2695591"/>
            <a:ext cx="2275767" cy="2051716"/>
          </a:xfrm>
          <a:ln>
            <a:noFill/>
          </a:ln>
        </p:spPr>
        <p:txBody>
          <a:bodyPr/>
          <a:lstStyle/>
          <a:p>
            <a:r>
              <a:rPr lang="en-US" dirty="0"/>
              <a:t>Click icon to add picture</a:t>
            </a:r>
          </a:p>
        </p:txBody>
      </p:sp>
      <p:sp>
        <p:nvSpPr>
          <p:cNvPr id="26" name="Picture Placeholder 14">
            <a:extLst>
              <a:ext uri="{FF2B5EF4-FFF2-40B4-BE49-F238E27FC236}">
                <a16:creationId xmlns:a16="http://schemas.microsoft.com/office/drawing/2014/main" id="{DBD4E1CF-AF50-614C-BB6E-8B8C2C2FD144}"/>
              </a:ext>
            </a:extLst>
          </p:cNvPr>
          <p:cNvSpPr>
            <a:spLocks noGrp="1"/>
          </p:cNvSpPr>
          <p:nvPr>
            <p:ph type="pic" sz="quarter" idx="23"/>
          </p:nvPr>
        </p:nvSpPr>
        <p:spPr>
          <a:xfrm>
            <a:off x="9495489" y="2695591"/>
            <a:ext cx="2275767" cy="2051716"/>
          </a:xfrm>
          <a:ln>
            <a:noFill/>
          </a:ln>
        </p:spPr>
        <p:txBody>
          <a:bodyPr/>
          <a:lstStyle/>
          <a:p>
            <a:r>
              <a:rPr lang="en-US" dirty="0"/>
              <a:t>Click icon to add picture</a:t>
            </a:r>
          </a:p>
        </p:txBody>
      </p:sp>
      <p:sp>
        <p:nvSpPr>
          <p:cNvPr id="27" name="Text Placeholder 9">
            <a:extLst>
              <a:ext uri="{FF2B5EF4-FFF2-40B4-BE49-F238E27FC236}">
                <a16:creationId xmlns:a16="http://schemas.microsoft.com/office/drawing/2014/main" id="{E6DE7250-6F53-F04B-BE9A-2D68C3355C1E}"/>
              </a:ext>
            </a:extLst>
          </p:cNvPr>
          <p:cNvSpPr>
            <a:spLocks noGrp="1"/>
          </p:cNvSpPr>
          <p:nvPr>
            <p:ph type="body" sz="quarter" idx="24" hasCustomPrompt="1"/>
          </p:nvPr>
        </p:nvSpPr>
        <p:spPr>
          <a:xfrm>
            <a:off x="4804012" y="4280690"/>
            <a:ext cx="2060813" cy="372257"/>
          </a:xfrm>
        </p:spPr>
        <p:txBody>
          <a:bodyPr>
            <a:noAutofit/>
          </a:bodyPr>
          <a:lstStyle>
            <a:lvl1pPr marL="0" indent="0">
              <a:lnSpc>
                <a:spcPts val="1815"/>
              </a:lnSpc>
              <a:buNone/>
              <a:defRPr sz="1350" b="1">
                <a:solidFill>
                  <a:schemeClr val="bg1"/>
                </a:solidFill>
              </a:defRPr>
            </a:lvl1pPr>
          </a:lstStyle>
          <a:p>
            <a:pPr lvl="0"/>
            <a:r>
              <a:rPr lang="en-US"/>
              <a:t>Click to edit master</a:t>
            </a:r>
          </a:p>
        </p:txBody>
      </p:sp>
      <p:sp>
        <p:nvSpPr>
          <p:cNvPr id="28" name="Text Placeholder 9">
            <a:extLst>
              <a:ext uri="{FF2B5EF4-FFF2-40B4-BE49-F238E27FC236}">
                <a16:creationId xmlns:a16="http://schemas.microsoft.com/office/drawing/2014/main" id="{22DEC013-05A6-ED46-9BCD-63E01CE1D78A}"/>
              </a:ext>
            </a:extLst>
          </p:cNvPr>
          <p:cNvSpPr>
            <a:spLocks noGrp="1"/>
          </p:cNvSpPr>
          <p:nvPr>
            <p:ph type="body" sz="quarter" idx="25" hasCustomPrompt="1"/>
          </p:nvPr>
        </p:nvSpPr>
        <p:spPr>
          <a:xfrm>
            <a:off x="7192369" y="4280690"/>
            <a:ext cx="2060813" cy="372257"/>
          </a:xfrm>
        </p:spPr>
        <p:txBody>
          <a:bodyPr>
            <a:noAutofit/>
          </a:bodyPr>
          <a:lstStyle>
            <a:lvl1pPr marL="0" indent="0">
              <a:lnSpc>
                <a:spcPts val="1815"/>
              </a:lnSpc>
              <a:buNone/>
              <a:defRPr sz="1350" b="1">
                <a:solidFill>
                  <a:schemeClr val="bg1"/>
                </a:solidFill>
              </a:defRPr>
            </a:lvl1pPr>
          </a:lstStyle>
          <a:p>
            <a:pPr lvl="0"/>
            <a:r>
              <a:rPr lang="en-US"/>
              <a:t>Click to edit master</a:t>
            </a:r>
          </a:p>
        </p:txBody>
      </p:sp>
      <p:sp>
        <p:nvSpPr>
          <p:cNvPr id="29" name="Text Placeholder 9">
            <a:extLst>
              <a:ext uri="{FF2B5EF4-FFF2-40B4-BE49-F238E27FC236}">
                <a16:creationId xmlns:a16="http://schemas.microsoft.com/office/drawing/2014/main" id="{D0954916-0950-234D-A32F-48294040F4D6}"/>
              </a:ext>
            </a:extLst>
          </p:cNvPr>
          <p:cNvSpPr>
            <a:spLocks noGrp="1"/>
          </p:cNvSpPr>
          <p:nvPr>
            <p:ph type="body" sz="quarter" idx="26" hasCustomPrompt="1"/>
          </p:nvPr>
        </p:nvSpPr>
        <p:spPr>
          <a:xfrm>
            <a:off x="9594376" y="4280690"/>
            <a:ext cx="2060813" cy="372257"/>
          </a:xfrm>
        </p:spPr>
        <p:txBody>
          <a:bodyPr>
            <a:noAutofit/>
          </a:bodyPr>
          <a:lstStyle>
            <a:lvl1pPr marL="0" indent="0">
              <a:lnSpc>
                <a:spcPts val="1815"/>
              </a:lnSpc>
              <a:buNone/>
              <a:defRPr sz="1350" b="1">
                <a:solidFill>
                  <a:schemeClr val="bg1"/>
                </a:solidFill>
              </a:defRPr>
            </a:lvl1pPr>
          </a:lstStyle>
          <a:p>
            <a:pPr lvl="0"/>
            <a:r>
              <a:rPr lang="en-US"/>
              <a:t>Click to edit master</a:t>
            </a:r>
          </a:p>
        </p:txBody>
      </p:sp>
    </p:spTree>
    <p:extLst>
      <p:ext uri="{BB962C8B-B14F-4D97-AF65-F5344CB8AC3E}">
        <p14:creationId xmlns:p14="http://schemas.microsoft.com/office/powerpoint/2010/main" val="35635643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ue Left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2506CA-082A-1645-8498-660000A9749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CB6E129A-3B9E-0946-8CCD-AAF7A70A1DD5}"/>
              </a:ext>
            </a:extLst>
          </p:cNvPr>
          <p:cNvSpPr/>
          <p:nvPr/>
        </p:nvSpPr>
        <p:spPr>
          <a:xfrm>
            <a:off x="174173" y="174171"/>
            <a:ext cx="12235543" cy="6490982"/>
          </a:xfrm>
          <a:prstGeom prst="rect">
            <a:avLst/>
          </a:prstGeom>
          <a:gradFill flip="none" rotWithShape="1">
            <a:gsLst>
              <a:gs pos="12000">
                <a:schemeClr val="bg1">
                  <a:alpha val="0"/>
                </a:schemeClr>
              </a:gs>
              <a:gs pos="100000">
                <a:srgbClr val="E4E5E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990AAB6A-FF30-E148-81EE-540EC3143155}"/>
              </a:ext>
            </a:extLst>
          </p:cNvPr>
          <p:cNvSpPr/>
          <p:nvPr/>
        </p:nvSpPr>
        <p:spPr>
          <a:xfrm>
            <a:off x="376739" y="-9338"/>
            <a:ext cx="3911483" cy="6876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47E1EA1-60ED-6548-A3EC-68C2539A5086}"/>
              </a:ext>
            </a:extLst>
          </p:cNvPr>
          <p:cNvSpPr>
            <a:spLocks noGrp="1"/>
          </p:cNvSpPr>
          <p:nvPr>
            <p:ph type="title" hasCustomPrompt="1"/>
          </p:nvPr>
        </p:nvSpPr>
        <p:spPr>
          <a:xfrm>
            <a:off x="762603" y="1550817"/>
            <a:ext cx="3199755" cy="628788"/>
          </a:xfrm>
        </p:spPr>
        <p:txBody>
          <a:bodyPr anchor="b">
            <a:noAutofit/>
          </a:bodyPr>
          <a:lstStyle>
            <a:lvl1pPr>
              <a:defRPr sz="2400">
                <a:solidFill>
                  <a:schemeClr val="accent5"/>
                </a:solidFill>
              </a:defRPr>
            </a:lvl1pPr>
          </a:lstStyle>
          <a:p>
            <a:r>
              <a:rPr lang="en-US"/>
              <a:t>CLICK TO EDIT MASTER TITLE STYLE</a:t>
            </a:r>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dirty="0"/>
          </a:p>
        </p:txBody>
      </p:sp>
      <p:pic>
        <p:nvPicPr>
          <p:cNvPr id="9" name="Picture 8" descr="Text, logo&#10;&#10;Description automatically generated">
            <a:extLst>
              <a:ext uri="{FF2B5EF4-FFF2-40B4-BE49-F238E27FC236}">
                <a16:creationId xmlns:a16="http://schemas.microsoft.com/office/drawing/2014/main" id="{3C827136-17CB-4C40-A864-F44D579D7D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
        <p:nvSpPr>
          <p:cNvPr id="18" name="Text Placeholder 8">
            <a:extLst>
              <a:ext uri="{FF2B5EF4-FFF2-40B4-BE49-F238E27FC236}">
                <a16:creationId xmlns:a16="http://schemas.microsoft.com/office/drawing/2014/main" id="{4166E0F1-1BBD-9B46-AA1D-D86E5EE531BA}"/>
              </a:ext>
            </a:extLst>
          </p:cNvPr>
          <p:cNvSpPr>
            <a:spLocks noGrp="1"/>
          </p:cNvSpPr>
          <p:nvPr>
            <p:ph type="body" sz="quarter" idx="16"/>
          </p:nvPr>
        </p:nvSpPr>
        <p:spPr>
          <a:xfrm>
            <a:off x="762603" y="2310606"/>
            <a:ext cx="3211284" cy="3852899"/>
          </a:xfrm>
        </p:spPr>
        <p:txBody>
          <a:bodyPr/>
          <a:lstStyle>
            <a:lvl1pPr>
              <a:buClr>
                <a:schemeClr val="accent5"/>
              </a:buClr>
              <a:defRPr sz="1575">
                <a:solidFill>
                  <a:schemeClr val="bg1"/>
                </a:solidFill>
              </a:defRPr>
            </a:lvl1pPr>
            <a:lvl2pPr>
              <a:buClr>
                <a:schemeClr val="accent5"/>
              </a:buClr>
              <a:defRPr sz="1350">
                <a:solidFill>
                  <a:schemeClr val="bg1"/>
                </a:solidFill>
              </a:defRPr>
            </a:lvl2pPr>
            <a:lvl3pPr>
              <a:buClr>
                <a:schemeClr val="accent5"/>
              </a:buClr>
              <a:defRPr sz="1200">
                <a:solidFill>
                  <a:schemeClr val="bg1"/>
                </a:solidFill>
              </a:defRPr>
            </a:lvl3pPr>
            <a:lvl4pPr>
              <a:buClr>
                <a:schemeClr val="accent5"/>
              </a:buClr>
              <a:defRPr sz="1200">
                <a:solidFill>
                  <a:schemeClr val="bg1"/>
                </a:solidFill>
              </a:defRPr>
            </a:lvl4pPr>
            <a:lvl5pPr>
              <a:buClr>
                <a:schemeClr val="accent5"/>
              </a:buCl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8">
            <a:extLst>
              <a:ext uri="{FF2B5EF4-FFF2-40B4-BE49-F238E27FC236}">
                <a16:creationId xmlns:a16="http://schemas.microsoft.com/office/drawing/2014/main" id="{FE35826A-147D-C345-913C-B2AD0EE0DEBC}"/>
              </a:ext>
            </a:extLst>
          </p:cNvPr>
          <p:cNvSpPr>
            <a:spLocks noGrp="1"/>
          </p:cNvSpPr>
          <p:nvPr>
            <p:ph type="body" sz="quarter" idx="13"/>
          </p:nvPr>
        </p:nvSpPr>
        <p:spPr>
          <a:xfrm>
            <a:off x="4558748" y="749301"/>
            <a:ext cx="6626087" cy="5526782"/>
          </a:xfrm>
        </p:spPr>
        <p:txBody>
          <a:bodyPr/>
          <a:lstStyle>
            <a:lvl1pPr>
              <a:buClr>
                <a:schemeClr val="accent5"/>
              </a:buClr>
              <a:defRPr sz="1575"/>
            </a:lvl1pPr>
            <a:lvl2pPr>
              <a:buClr>
                <a:schemeClr val="accent5"/>
              </a:buClr>
              <a:defRPr sz="1350"/>
            </a:lvl2pPr>
            <a:lvl3pPr>
              <a:buClr>
                <a:schemeClr val="accent5"/>
              </a:buClr>
              <a:defRPr sz="1200"/>
            </a:lvl3pPr>
            <a:lvl4pPr>
              <a:buClr>
                <a:schemeClr val="accent5"/>
              </a:buClr>
              <a:defRPr sz="1200"/>
            </a:lvl4pPr>
            <a:lvl5pPr>
              <a:buClr>
                <a:schemeClr val="accent5"/>
              </a:buCl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90604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xt Step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0AAB6A-FF30-E148-81EE-540EC3143155}"/>
              </a:ext>
            </a:extLst>
          </p:cNvPr>
          <p:cNvSpPr/>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82ACAF6D-94E8-3D4A-B3CF-0D60F7EECD94}" type="datetimeFigureOut">
              <a:rPr lang="en-US" smtClean="0"/>
              <a:t>12/7/2023</a:t>
            </a:fld>
            <a:endParaRPr lang="en-US" dirty="0"/>
          </a:p>
        </p:txBody>
      </p:sp>
      <p:sp>
        <p:nvSpPr>
          <p:cNvPr id="15" name="Picture Placeholder 14">
            <a:extLst>
              <a:ext uri="{FF2B5EF4-FFF2-40B4-BE49-F238E27FC236}">
                <a16:creationId xmlns:a16="http://schemas.microsoft.com/office/drawing/2014/main" id="{0194E8D7-A1A7-7C4A-8091-9FEDE8C821A4}"/>
              </a:ext>
            </a:extLst>
          </p:cNvPr>
          <p:cNvSpPr>
            <a:spLocks noGrp="1"/>
          </p:cNvSpPr>
          <p:nvPr>
            <p:ph type="pic" sz="quarter" idx="15"/>
          </p:nvPr>
        </p:nvSpPr>
        <p:spPr>
          <a:xfrm>
            <a:off x="1" y="-1"/>
            <a:ext cx="12001500" cy="6683376"/>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dirty="0"/>
          </a:p>
        </p:txBody>
      </p:sp>
      <p:pic>
        <p:nvPicPr>
          <p:cNvPr id="9" name="Picture 8" descr="Text, logo&#10;&#10;Description automatically generated">
            <a:extLst>
              <a:ext uri="{FF2B5EF4-FFF2-40B4-BE49-F238E27FC236}">
                <a16:creationId xmlns:a16="http://schemas.microsoft.com/office/drawing/2014/main" id="{3C827136-17CB-4C40-A864-F44D579D7D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
        <p:nvSpPr>
          <p:cNvPr id="13" name="Text Placeholder 8">
            <a:extLst>
              <a:ext uri="{FF2B5EF4-FFF2-40B4-BE49-F238E27FC236}">
                <a16:creationId xmlns:a16="http://schemas.microsoft.com/office/drawing/2014/main" id="{CEA3FD1C-69A5-8248-89D3-3348CE7E796F}"/>
              </a:ext>
            </a:extLst>
          </p:cNvPr>
          <p:cNvSpPr>
            <a:spLocks noGrp="1"/>
          </p:cNvSpPr>
          <p:nvPr>
            <p:ph type="body" sz="quarter" idx="13"/>
          </p:nvPr>
        </p:nvSpPr>
        <p:spPr>
          <a:xfrm>
            <a:off x="710649" y="1477300"/>
            <a:ext cx="5029752" cy="4879050"/>
          </a:xfrm>
        </p:spPr>
        <p:txBody>
          <a:bodyPr/>
          <a:lstStyle>
            <a:lvl1pPr>
              <a:buClr>
                <a:schemeClr val="accent5"/>
              </a:buClr>
              <a:defRPr sz="1575">
                <a:solidFill>
                  <a:schemeClr val="bg1"/>
                </a:solidFill>
              </a:defRPr>
            </a:lvl1pPr>
            <a:lvl2pPr>
              <a:buClr>
                <a:schemeClr val="accent5"/>
              </a:buClr>
              <a:defRPr sz="1350">
                <a:solidFill>
                  <a:schemeClr val="bg1"/>
                </a:solidFill>
              </a:defRPr>
            </a:lvl2pPr>
            <a:lvl3pPr>
              <a:buClr>
                <a:schemeClr val="accent5"/>
              </a:buClr>
              <a:defRPr sz="1200">
                <a:solidFill>
                  <a:schemeClr val="bg1"/>
                </a:solidFill>
              </a:defRPr>
            </a:lvl3pPr>
            <a:lvl4pPr>
              <a:buClr>
                <a:schemeClr val="accent5"/>
              </a:buClr>
              <a:defRPr sz="1200">
                <a:solidFill>
                  <a:schemeClr val="bg1"/>
                </a:solidFill>
              </a:defRPr>
            </a:lvl4pPr>
            <a:lvl5pPr>
              <a:buClr>
                <a:schemeClr val="accent5"/>
              </a:buCl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47E1EA1-60ED-6548-A3EC-68C2539A5086}"/>
              </a:ext>
            </a:extLst>
          </p:cNvPr>
          <p:cNvSpPr>
            <a:spLocks noGrp="1"/>
          </p:cNvSpPr>
          <p:nvPr>
            <p:ph type="title" hasCustomPrompt="1"/>
          </p:nvPr>
        </p:nvSpPr>
        <p:spPr>
          <a:xfrm>
            <a:off x="710649" y="711988"/>
            <a:ext cx="6144177" cy="628788"/>
          </a:xfrm>
        </p:spPr>
        <p:txBody>
          <a:bodyPr anchor="t"/>
          <a:lstStyle>
            <a:lvl1pPr>
              <a:defRPr>
                <a:solidFill>
                  <a:schemeClr val="bg1"/>
                </a:solidFill>
              </a:defRPr>
            </a:lvl1pPr>
          </a:lstStyle>
          <a:p>
            <a:r>
              <a:rPr lang="en-US"/>
              <a:t>CLICK TO EDIT MASTER TITLE STYLE</a:t>
            </a:r>
          </a:p>
        </p:txBody>
      </p:sp>
      <p:sp>
        <p:nvSpPr>
          <p:cNvPr id="19" name="Oval 18">
            <a:extLst>
              <a:ext uri="{FF2B5EF4-FFF2-40B4-BE49-F238E27FC236}">
                <a16:creationId xmlns:a16="http://schemas.microsoft.com/office/drawing/2014/main" id="{005A84EB-D910-704E-B5B8-89E76F4807C7}"/>
              </a:ext>
            </a:extLst>
          </p:cNvPr>
          <p:cNvSpPr/>
          <p:nvPr/>
        </p:nvSpPr>
        <p:spPr>
          <a:xfrm>
            <a:off x="7416155" y="636251"/>
            <a:ext cx="3212312" cy="3212312"/>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Oval 19">
            <a:extLst>
              <a:ext uri="{FF2B5EF4-FFF2-40B4-BE49-F238E27FC236}">
                <a16:creationId xmlns:a16="http://schemas.microsoft.com/office/drawing/2014/main" id="{6200C30F-4786-184E-B3CA-AED6F152D23B}"/>
              </a:ext>
            </a:extLst>
          </p:cNvPr>
          <p:cNvSpPr/>
          <p:nvPr/>
        </p:nvSpPr>
        <p:spPr>
          <a:xfrm>
            <a:off x="8787755" y="2871451"/>
            <a:ext cx="3212312" cy="3212312"/>
          </a:xfrm>
          <a:prstGeom prst="ellipse">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Oval 20">
            <a:extLst>
              <a:ext uri="{FF2B5EF4-FFF2-40B4-BE49-F238E27FC236}">
                <a16:creationId xmlns:a16="http://schemas.microsoft.com/office/drawing/2014/main" id="{38CCDD37-4930-A64E-A62F-A3B8FF091081}"/>
              </a:ext>
            </a:extLst>
          </p:cNvPr>
          <p:cNvSpPr/>
          <p:nvPr/>
        </p:nvSpPr>
        <p:spPr>
          <a:xfrm>
            <a:off x="5993755" y="2871451"/>
            <a:ext cx="3212312" cy="3212312"/>
          </a:xfrm>
          <a:prstGeom prst="ellipse">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Text Placeholder 13">
            <a:extLst>
              <a:ext uri="{FF2B5EF4-FFF2-40B4-BE49-F238E27FC236}">
                <a16:creationId xmlns:a16="http://schemas.microsoft.com/office/drawing/2014/main" id="{2AC590B6-DA2C-A44C-8098-CB7F0099905C}"/>
              </a:ext>
            </a:extLst>
          </p:cNvPr>
          <p:cNvSpPr>
            <a:spLocks noGrp="1"/>
          </p:cNvSpPr>
          <p:nvPr>
            <p:ph type="body" sz="quarter" idx="22" hasCustomPrompt="1"/>
          </p:nvPr>
        </p:nvSpPr>
        <p:spPr>
          <a:xfrm>
            <a:off x="6255264" y="4150844"/>
            <a:ext cx="2520437" cy="731628"/>
          </a:xfrm>
        </p:spPr>
        <p:txBody>
          <a:bodyPr>
            <a:noAutofit/>
          </a:bodyPr>
          <a:lstStyle>
            <a:lvl1pPr marL="0" indent="0" algn="ctr">
              <a:lnSpc>
                <a:spcPct val="100000"/>
              </a:lnSpc>
              <a:buNone/>
              <a:defRPr sz="150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a:t>
            </a:r>
            <a:br>
              <a:rPr lang="en-US"/>
            </a:br>
            <a:r>
              <a:rPr lang="en-US"/>
              <a:t>text styles</a:t>
            </a:r>
          </a:p>
        </p:txBody>
      </p:sp>
      <p:sp>
        <p:nvSpPr>
          <p:cNvPr id="23" name="Text Placeholder 13">
            <a:extLst>
              <a:ext uri="{FF2B5EF4-FFF2-40B4-BE49-F238E27FC236}">
                <a16:creationId xmlns:a16="http://schemas.microsoft.com/office/drawing/2014/main" id="{C6093263-BBD1-7247-A017-28B62F1BC766}"/>
              </a:ext>
            </a:extLst>
          </p:cNvPr>
          <p:cNvSpPr>
            <a:spLocks noGrp="1"/>
          </p:cNvSpPr>
          <p:nvPr>
            <p:ph type="body" sz="quarter" idx="23" hasCustomPrompt="1"/>
          </p:nvPr>
        </p:nvSpPr>
        <p:spPr>
          <a:xfrm>
            <a:off x="9269396" y="4150844"/>
            <a:ext cx="2520437" cy="731628"/>
          </a:xfrm>
        </p:spPr>
        <p:txBody>
          <a:bodyPr>
            <a:noAutofit/>
          </a:bodyPr>
          <a:lstStyle>
            <a:lvl1pPr marL="0" indent="0" algn="ctr">
              <a:lnSpc>
                <a:spcPct val="100000"/>
              </a:lnSpc>
              <a:buNone/>
              <a:defRPr sz="150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a:t>
            </a:r>
            <a:br>
              <a:rPr lang="en-US"/>
            </a:br>
            <a:r>
              <a:rPr lang="en-US"/>
              <a:t>text styles</a:t>
            </a:r>
          </a:p>
        </p:txBody>
      </p:sp>
      <p:sp>
        <p:nvSpPr>
          <p:cNvPr id="24" name="Text Placeholder 13">
            <a:extLst>
              <a:ext uri="{FF2B5EF4-FFF2-40B4-BE49-F238E27FC236}">
                <a16:creationId xmlns:a16="http://schemas.microsoft.com/office/drawing/2014/main" id="{67289EB4-49E7-C44D-B352-0AC92688EF61}"/>
              </a:ext>
            </a:extLst>
          </p:cNvPr>
          <p:cNvSpPr>
            <a:spLocks noGrp="1"/>
          </p:cNvSpPr>
          <p:nvPr>
            <p:ph type="body" sz="quarter" idx="24" hasCustomPrompt="1"/>
          </p:nvPr>
        </p:nvSpPr>
        <p:spPr>
          <a:xfrm>
            <a:off x="7728464" y="1729377"/>
            <a:ext cx="2520437" cy="731628"/>
          </a:xfrm>
        </p:spPr>
        <p:txBody>
          <a:bodyPr>
            <a:noAutofit/>
          </a:bodyPr>
          <a:lstStyle>
            <a:lvl1pPr marL="0" indent="0" algn="ctr">
              <a:lnSpc>
                <a:spcPct val="100000"/>
              </a:lnSpc>
              <a:buNone/>
              <a:defRPr sz="150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a:t>
            </a:r>
            <a:br>
              <a:rPr lang="en-US"/>
            </a:br>
            <a:r>
              <a:rPr lang="en-US"/>
              <a:t>text styles</a:t>
            </a:r>
          </a:p>
        </p:txBody>
      </p:sp>
    </p:spTree>
    <p:extLst>
      <p:ext uri="{BB962C8B-B14F-4D97-AF65-F5344CB8AC3E}">
        <p14:creationId xmlns:p14="http://schemas.microsoft.com/office/powerpoint/2010/main" val="34513017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ull Pictur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6520-39EC-004E-A4D8-D6B7390578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358131-71F2-BD4B-90AB-1ECBDCDD5178}"/>
              </a:ext>
            </a:extLst>
          </p:cNvPr>
          <p:cNvSpPr>
            <a:spLocks noGrp="1"/>
          </p:cNvSpPr>
          <p:nvPr>
            <p:ph type="dt" sz="half" idx="10"/>
          </p:nvPr>
        </p:nvSpPr>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5555EDFF-6839-B042-A59A-DA45EDF40D71}"/>
              </a:ext>
            </a:extLst>
          </p:cNvPr>
          <p:cNvSpPr>
            <a:spLocks noGrp="1"/>
          </p:cNvSpPr>
          <p:nvPr>
            <p:ph type="ftr" sz="quarter" idx="11"/>
          </p:nvPr>
        </p:nvSpPr>
        <p:spPr/>
        <p:txBody>
          <a:bodyPr/>
          <a:lstStyle/>
          <a:p>
            <a:endParaRPr lang="en-US" dirty="0"/>
          </a:p>
        </p:txBody>
      </p:sp>
      <p:sp>
        <p:nvSpPr>
          <p:cNvPr id="12" name="Rectangle 11">
            <a:extLst>
              <a:ext uri="{FF2B5EF4-FFF2-40B4-BE49-F238E27FC236}">
                <a16:creationId xmlns:a16="http://schemas.microsoft.com/office/drawing/2014/main" id="{3583A060-DAD9-7840-BADE-C1F14BCD98D4}"/>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4">
            <a:extLst>
              <a:ext uri="{FF2B5EF4-FFF2-40B4-BE49-F238E27FC236}">
                <a16:creationId xmlns:a16="http://schemas.microsoft.com/office/drawing/2014/main" id="{3966DD07-2C41-4A4D-8BF4-13651B3769C2}"/>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11" name="Picture Placeholder 10">
            <a:extLst>
              <a:ext uri="{FF2B5EF4-FFF2-40B4-BE49-F238E27FC236}">
                <a16:creationId xmlns:a16="http://schemas.microsoft.com/office/drawing/2014/main" id="{51BB6CE1-E5EC-E84F-8152-577BFA4FB4A0}"/>
              </a:ext>
            </a:extLst>
          </p:cNvPr>
          <p:cNvSpPr>
            <a:spLocks noGrp="1"/>
          </p:cNvSpPr>
          <p:nvPr>
            <p:ph type="pic" sz="quarter" idx="13"/>
          </p:nvPr>
        </p:nvSpPr>
        <p:spPr>
          <a:xfrm>
            <a:off x="0" y="0"/>
            <a:ext cx="12192000" cy="6858000"/>
          </a:xfrm>
        </p:spPr>
        <p:txBody>
          <a:bodyPr/>
          <a:lstStyle/>
          <a:p>
            <a:r>
              <a:rPr lang="en-US" dirty="0"/>
              <a:t>Click icon to add picture</a:t>
            </a:r>
          </a:p>
        </p:txBody>
      </p:sp>
      <p:pic>
        <p:nvPicPr>
          <p:cNvPr id="9" name="Picture 8" descr="A picture containing text, clipart&#10;&#10;Description automatically generated">
            <a:extLst>
              <a:ext uri="{FF2B5EF4-FFF2-40B4-BE49-F238E27FC236}">
                <a16:creationId xmlns:a16="http://schemas.microsoft.com/office/drawing/2014/main" id="{80C651D5-DB5E-384C-9E89-DCF5FA13A07A}"/>
              </a:ext>
            </a:extLst>
          </p:cNvPr>
          <p:cNvPicPr>
            <a:picLocks noChangeAspect="1"/>
          </p:cNvPicPr>
          <p:nvPr/>
        </p:nvPicPr>
        <p:blipFill>
          <a:blip r:embed="rId2"/>
          <a:stretch>
            <a:fillRect/>
          </a:stretch>
        </p:blipFill>
        <p:spPr>
          <a:xfrm>
            <a:off x="4925057" y="4423482"/>
            <a:ext cx="7266945" cy="2434518"/>
          </a:xfrm>
          <a:prstGeom prst="rect">
            <a:avLst/>
          </a:prstGeom>
        </p:spPr>
      </p:pic>
    </p:spTree>
    <p:extLst>
      <p:ext uri="{BB962C8B-B14F-4D97-AF65-F5344CB8AC3E}">
        <p14:creationId xmlns:p14="http://schemas.microsoft.com/office/powerpoint/2010/main" val="13536797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rvices Gri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876FF99-9CB8-064A-8FE0-575C38F49E2B}"/>
              </a:ext>
            </a:extLst>
          </p:cNvPr>
          <p:cNvSpPr>
            <a:spLocks noGrp="1"/>
          </p:cNvSpPr>
          <p:nvPr>
            <p:ph type="dt" sz="half" idx="10"/>
          </p:nvPr>
        </p:nvSpPr>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08B75968-F0CC-1045-B131-8E8B0A4716E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930CA6-813A-3B4D-9EFB-7942636C0654}"/>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6" name="Rectangle 5">
            <a:extLst>
              <a:ext uri="{FF2B5EF4-FFF2-40B4-BE49-F238E27FC236}">
                <a16:creationId xmlns:a16="http://schemas.microsoft.com/office/drawing/2014/main" id="{E4E66CDA-6B7D-874F-839A-77C02C66141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a:extLst>
              <a:ext uri="{FF2B5EF4-FFF2-40B4-BE49-F238E27FC236}">
                <a16:creationId xmlns:a16="http://schemas.microsoft.com/office/drawing/2014/main" id="{03DA4F33-78E2-E94A-8291-000C8BB0809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0587" y="1489075"/>
            <a:ext cx="2402735" cy="804946"/>
          </a:xfrm>
          <a:prstGeom prst="rect">
            <a:avLst/>
          </a:prstGeom>
        </p:spPr>
      </p:pic>
      <p:sp>
        <p:nvSpPr>
          <p:cNvPr id="12" name="Picture Placeholder 11">
            <a:extLst>
              <a:ext uri="{FF2B5EF4-FFF2-40B4-BE49-F238E27FC236}">
                <a16:creationId xmlns:a16="http://schemas.microsoft.com/office/drawing/2014/main" id="{0FCE0FE0-8528-934D-A36A-131822617D93}"/>
              </a:ext>
            </a:extLst>
          </p:cNvPr>
          <p:cNvSpPr>
            <a:spLocks noGrp="1"/>
          </p:cNvSpPr>
          <p:nvPr>
            <p:ph type="pic" sz="quarter" idx="13"/>
          </p:nvPr>
        </p:nvSpPr>
        <p:spPr>
          <a:xfrm>
            <a:off x="3027680" y="0"/>
            <a:ext cx="3068320" cy="3429000"/>
          </a:xfrm>
          <a:ln>
            <a:solidFill>
              <a:schemeClr val="bg1"/>
            </a:solidFill>
          </a:ln>
        </p:spPr>
        <p:txBody>
          <a:bodyPr/>
          <a:lstStyle/>
          <a:p>
            <a:r>
              <a:rPr lang="en-US" dirty="0"/>
              <a:t>Click icon to add picture</a:t>
            </a:r>
          </a:p>
        </p:txBody>
      </p:sp>
      <p:sp>
        <p:nvSpPr>
          <p:cNvPr id="14" name="Picture Placeholder 11">
            <a:extLst>
              <a:ext uri="{FF2B5EF4-FFF2-40B4-BE49-F238E27FC236}">
                <a16:creationId xmlns:a16="http://schemas.microsoft.com/office/drawing/2014/main" id="{7F61A2CB-90FB-9C43-915E-98C4E25AC222}"/>
              </a:ext>
            </a:extLst>
          </p:cNvPr>
          <p:cNvSpPr>
            <a:spLocks noGrp="1"/>
          </p:cNvSpPr>
          <p:nvPr>
            <p:ph type="pic" sz="quarter" idx="14"/>
          </p:nvPr>
        </p:nvSpPr>
        <p:spPr>
          <a:xfrm>
            <a:off x="6091739" y="0"/>
            <a:ext cx="3068320" cy="3429000"/>
          </a:xfrm>
          <a:ln>
            <a:solidFill>
              <a:schemeClr val="bg1"/>
            </a:solidFill>
          </a:ln>
        </p:spPr>
        <p:txBody>
          <a:bodyPr/>
          <a:lstStyle/>
          <a:p>
            <a:r>
              <a:rPr lang="en-US" dirty="0"/>
              <a:t>Click icon to add picture</a:t>
            </a:r>
          </a:p>
        </p:txBody>
      </p:sp>
      <p:sp>
        <p:nvSpPr>
          <p:cNvPr id="15" name="Picture Placeholder 11">
            <a:extLst>
              <a:ext uri="{FF2B5EF4-FFF2-40B4-BE49-F238E27FC236}">
                <a16:creationId xmlns:a16="http://schemas.microsoft.com/office/drawing/2014/main" id="{7214454D-FFA4-154A-BF7E-2EA91EF2938A}"/>
              </a:ext>
            </a:extLst>
          </p:cNvPr>
          <p:cNvSpPr>
            <a:spLocks noGrp="1"/>
          </p:cNvSpPr>
          <p:nvPr>
            <p:ph type="pic" sz="quarter" idx="15"/>
          </p:nvPr>
        </p:nvSpPr>
        <p:spPr>
          <a:xfrm>
            <a:off x="9154979" y="0"/>
            <a:ext cx="3068320" cy="3429000"/>
          </a:xfrm>
          <a:ln>
            <a:solidFill>
              <a:schemeClr val="bg1"/>
            </a:solidFill>
          </a:ln>
        </p:spPr>
        <p:txBody>
          <a:bodyPr/>
          <a:lstStyle/>
          <a:p>
            <a:r>
              <a:rPr lang="en-US" dirty="0"/>
              <a:t>Click icon to add picture</a:t>
            </a:r>
          </a:p>
        </p:txBody>
      </p:sp>
      <p:sp>
        <p:nvSpPr>
          <p:cNvPr id="16" name="Picture Placeholder 11">
            <a:extLst>
              <a:ext uri="{FF2B5EF4-FFF2-40B4-BE49-F238E27FC236}">
                <a16:creationId xmlns:a16="http://schemas.microsoft.com/office/drawing/2014/main" id="{80E22558-3896-5646-89F8-42BFAB609B75}"/>
              </a:ext>
            </a:extLst>
          </p:cNvPr>
          <p:cNvSpPr>
            <a:spLocks noGrp="1"/>
          </p:cNvSpPr>
          <p:nvPr>
            <p:ph type="pic" sz="quarter" idx="16"/>
          </p:nvPr>
        </p:nvSpPr>
        <p:spPr>
          <a:xfrm>
            <a:off x="3027680" y="3429000"/>
            <a:ext cx="3068320" cy="3429000"/>
          </a:xfrm>
          <a:ln>
            <a:solidFill>
              <a:schemeClr val="bg1"/>
            </a:solidFill>
          </a:ln>
        </p:spPr>
        <p:txBody>
          <a:bodyPr/>
          <a:lstStyle/>
          <a:p>
            <a:r>
              <a:rPr lang="en-US" dirty="0"/>
              <a:t>Click icon to add picture</a:t>
            </a:r>
          </a:p>
        </p:txBody>
      </p:sp>
      <p:sp>
        <p:nvSpPr>
          <p:cNvPr id="17" name="Picture Placeholder 11">
            <a:extLst>
              <a:ext uri="{FF2B5EF4-FFF2-40B4-BE49-F238E27FC236}">
                <a16:creationId xmlns:a16="http://schemas.microsoft.com/office/drawing/2014/main" id="{C1777C87-28F1-C046-B595-36FF146CEBF6}"/>
              </a:ext>
            </a:extLst>
          </p:cNvPr>
          <p:cNvSpPr>
            <a:spLocks noGrp="1"/>
          </p:cNvSpPr>
          <p:nvPr>
            <p:ph type="pic" sz="quarter" idx="17"/>
          </p:nvPr>
        </p:nvSpPr>
        <p:spPr>
          <a:xfrm>
            <a:off x="6091739" y="3429000"/>
            <a:ext cx="3068320" cy="3429000"/>
          </a:xfrm>
          <a:ln>
            <a:solidFill>
              <a:schemeClr val="bg1"/>
            </a:solidFill>
          </a:ln>
        </p:spPr>
        <p:txBody>
          <a:bodyPr/>
          <a:lstStyle/>
          <a:p>
            <a:r>
              <a:rPr lang="en-US" dirty="0"/>
              <a:t>Click icon to add picture</a:t>
            </a:r>
          </a:p>
        </p:txBody>
      </p:sp>
      <p:sp>
        <p:nvSpPr>
          <p:cNvPr id="18" name="Picture Placeholder 11">
            <a:extLst>
              <a:ext uri="{FF2B5EF4-FFF2-40B4-BE49-F238E27FC236}">
                <a16:creationId xmlns:a16="http://schemas.microsoft.com/office/drawing/2014/main" id="{9ECAB93F-D684-0E40-B281-5FD24B8E67BF}"/>
              </a:ext>
            </a:extLst>
          </p:cNvPr>
          <p:cNvSpPr>
            <a:spLocks noGrp="1"/>
          </p:cNvSpPr>
          <p:nvPr>
            <p:ph type="pic" sz="quarter" idx="18"/>
          </p:nvPr>
        </p:nvSpPr>
        <p:spPr>
          <a:xfrm>
            <a:off x="9154979" y="3429000"/>
            <a:ext cx="3068320" cy="3429000"/>
          </a:xfrm>
          <a:ln>
            <a:solidFill>
              <a:schemeClr val="bg1"/>
            </a:solidFill>
          </a:ln>
        </p:spPr>
        <p:txBody>
          <a:bodyPr/>
          <a:lstStyle/>
          <a:p>
            <a:r>
              <a:rPr lang="en-US" dirty="0"/>
              <a:t>Click icon to add picture</a:t>
            </a:r>
          </a:p>
        </p:txBody>
      </p:sp>
      <p:sp>
        <p:nvSpPr>
          <p:cNvPr id="19" name="Picture Placeholder 11">
            <a:extLst>
              <a:ext uri="{FF2B5EF4-FFF2-40B4-BE49-F238E27FC236}">
                <a16:creationId xmlns:a16="http://schemas.microsoft.com/office/drawing/2014/main" id="{3A195EA1-A8BC-D04E-8914-CEF2354EA72D}"/>
              </a:ext>
            </a:extLst>
          </p:cNvPr>
          <p:cNvSpPr>
            <a:spLocks noGrp="1"/>
          </p:cNvSpPr>
          <p:nvPr>
            <p:ph type="pic" sz="quarter" idx="19"/>
          </p:nvPr>
        </p:nvSpPr>
        <p:spPr>
          <a:xfrm>
            <a:off x="-35560" y="3429000"/>
            <a:ext cx="3068320" cy="3429000"/>
          </a:xfrm>
          <a:ln>
            <a:solidFill>
              <a:schemeClr val="bg1"/>
            </a:solidFill>
          </a:ln>
        </p:spPr>
        <p:txBody>
          <a:bodyPr/>
          <a:lstStyle/>
          <a:p>
            <a:r>
              <a:rPr lang="en-US" dirty="0"/>
              <a:t>Click icon to add picture</a:t>
            </a:r>
          </a:p>
        </p:txBody>
      </p:sp>
      <p:sp>
        <p:nvSpPr>
          <p:cNvPr id="20" name="Text Placeholder 9">
            <a:extLst>
              <a:ext uri="{FF2B5EF4-FFF2-40B4-BE49-F238E27FC236}">
                <a16:creationId xmlns:a16="http://schemas.microsoft.com/office/drawing/2014/main" id="{12EEA715-DCF4-3C4D-8DB1-D0183606E468}"/>
              </a:ext>
            </a:extLst>
          </p:cNvPr>
          <p:cNvSpPr>
            <a:spLocks noGrp="1"/>
          </p:cNvSpPr>
          <p:nvPr>
            <p:ph type="body" sz="quarter" idx="26" hasCustomPrompt="1"/>
          </p:nvPr>
        </p:nvSpPr>
        <p:spPr>
          <a:xfrm>
            <a:off x="3251648" y="287868"/>
            <a:ext cx="2407472" cy="944303"/>
          </a:xfrm>
        </p:spPr>
        <p:txBody>
          <a:bodyPr>
            <a:noAutofit/>
          </a:bodyPr>
          <a:lstStyle>
            <a:lvl1pPr marL="0" indent="0">
              <a:lnSpc>
                <a:spcPts val="1815"/>
              </a:lnSpc>
              <a:buNone/>
              <a:defRPr sz="1500" b="1">
                <a:solidFill>
                  <a:schemeClr val="bg1"/>
                </a:solidFill>
              </a:defRPr>
            </a:lvl1pPr>
          </a:lstStyle>
          <a:p>
            <a:pPr lvl="0"/>
            <a:r>
              <a:rPr lang="en-US"/>
              <a:t>CLICK TO EDIT MASTER</a:t>
            </a:r>
          </a:p>
        </p:txBody>
      </p:sp>
      <p:sp>
        <p:nvSpPr>
          <p:cNvPr id="21" name="Text Placeholder 9">
            <a:extLst>
              <a:ext uri="{FF2B5EF4-FFF2-40B4-BE49-F238E27FC236}">
                <a16:creationId xmlns:a16="http://schemas.microsoft.com/office/drawing/2014/main" id="{7C520D97-10D9-3141-B9E4-BF0346CDF24C}"/>
              </a:ext>
            </a:extLst>
          </p:cNvPr>
          <p:cNvSpPr>
            <a:spLocks noGrp="1"/>
          </p:cNvSpPr>
          <p:nvPr>
            <p:ph type="body" sz="quarter" idx="27" hasCustomPrompt="1"/>
          </p:nvPr>
        </p:nvSpPr>
        <p:spPr>
          <a:xfrm>
            <a:off x="6309808" y="287868"/>
            <a:ext cx="2407472" cy="944303"/>
          </a:xfrm>
        </p:spPr>
        <p:txBody>
          <a:bodyPr>
            <a:noAutofit/>
          </a:bodyPr>
          <a:lstStyle>
            <a:lvl1pPr marL="0" indent="0">
              <a:lnSpc>
                <a:spcPts val="1815"/>
              </a:lnSpc>
              <a:buNone/>
              <a:defRPr sz="1500" b="1">
                <a:solidFill>
                  <a:schemeClr val="bg1"/>
                </a:solidFill>
              </a:defRPr>
            </a:lvl1pPr>
          </a:lstStyle>
          <a:p>
            <a:pPr lvl="0"/>
            <a:r>
              <a:rPr lang="en-US"/>
              <a:t>CLICK TO EDIT MASTER</a:t>
            </a:r>
          </a:p>
        </p:txBody>
      </p:sp>
      <p:sp>
        <p:nvSpPr>
          <p:cNvPr id="22" name="Text Placeholder 9">
            <a:extLst>
              <a:ext uri="{FF2B5EF4-FFF2-40B4-BE49-F238E27FC236}">
                <a16:creationId xmlns:a16="http://schemas.microsoft.com/office/drawing/2014/main" id="{F83DFEE5-4481-F141-BD3C-D0B091CC1B6E}"/>
              </a:ext>
            </a:extLst>
          </p:cNvPr>
          <p:cNvSpPr>
            <a:spLocks noGrp="1"/>
          </p:cNvSpPr>
          <p:nvPr>
            <p:ph type="body" sz="quarter" idx="28" hasCustomPrompt="1"/>
          </p:nvPr>
        </p:nvSpPr>
        <p:spPr>
          <a:xfrm>
            <a:off x="9347648" y="287868"/>
            <a:ext cx="2407472" cy="944303"/>
          </a:xfrm>
        </p:spPr>
        <p:txBody>
          <a:bodyPr>
            <a:noAutofit/>
          </a:bodyPr>
          <a:lstStyle>
            <a:lvl1pPr marL="0" indent="0">
              <a:lnSpc>
                <a:spcPts val="1815"/>
              </a:lnSpc>
              <a:buNone/>
              <a:defRPr sz="1500" b="1">
                <a:solidFill>
                  <a:schemeClr val="bg1"/>
                </a:solidFill>
              </a:defRPr>
            </a:lvl1pPr>
          </a:lstStyle>
          <a:p>
            <a:pPr lvl="0"/>
            <a:r>
              <a:rPr lang="en-US"/>
              <a:t>CLICK TO EDIT MASTER</a:t>
            </a:r>
          </a:p>
        </p:txBody>
      </p:sp>
      <p:sp>
        <p:nvSpPr>
          <p:cNvPr id="23" name="Text Placeholder 9">
            <a:extLst>
              <a:ext uri="{FF2B5EF4-FFF2-40B4-BE49-F238E27FC236}">
                <a16:creationId xmlns:a16="http://schemas.microsoft.com/office/drawing/2014/main" id="{055D088C-DCE4-D94B-B62E-653AF22D3A11}"/>
              </a:ext>
            </a:extLst>
          </p:cNvPr>
          <p:cNvSpPr>
            <a:spLocks noGrp="1"/>
          </p:cNvSpPr>
          <p:nvPr>
            <p:ph type="body" sz="quarter" idx="29" hasCustomPrompt="1"/>
          </p:nvPr>
        </p:nvSpPr>
        <p:spPr>
          <a:xfrm>
            <a:off x="3251648" y="3681308"/>
            <a:ext cx="2407472" cy="944303"/>
          </a:xfrm>
        </p:spPr>
        <p:txBody>
          <a:bodyPr>
            <a:noAutofit/>
          </a:bodyPr>
          <a:lstStyle>
            <a:lvl1pPr marL="0" indent="0">
              <a:lnSpc>
                <a:spcPts val="1815"/>
              </a:lnSpc>
              <a:buNone/>
              <a:defRPr sz="1500" b="1">
                <a:solidFill>
                  <a:schemeClr val="bg1"/>
                </a:solidFill>
              </a:defRPr>
            </a:lvl1pPr>
          </a:lstStyle>
          <a:p>
            <a:pPr lvl="0"/>
            <a:r>
              <a:rPr lang="en-US"/>
              <a:t>CLICK TO EDIT MASTER</a:t>
            </a:r>
          </a:p>
        </p:txBody>
      </p:sp>
      <p:sp>
        <p:nvSpPr>
          <p:cNvPr id="24" name="Text Placeholder 9">
            <a:extLst>
              <a:ext uri="{FF2B5EF4-FFF2-40B4-BE49-F238E27FC236}">
                <a16:creationId xmlns:a16="http://schemas.microsoft.com/office/drawing/2014/main" id="{BD809655-BB02-FE49-B65C-64C7AAE218B6}"/>
              </a:ext>
            </a:extLst>
          </p:cNvPr>
          <p:cNvSpPr>
            <a:spLocks noGrp="1"/>
          </p:cNvSpPr>
          <p:nvPr>
            <p:ph type="body" sz="quarter" idx="30" hasCustomPrompt="1"/>
          </p:nvPr>
        </p:nvSpPr>
        <p:spPr>
          <a:xfrm>
            <a:off x="6309808" y="3681308"/>
            <a:ext cx="2407472" cy="944303"/>
          </a:xfrm>
        </p:spPr>
        <p:txBody>
          <a:bodyPr>
            <a:noAutofit/>
          </a:bodyPr>
          <a:lstStyle>
            <a:lvl1pPr marL="0" indent="0">
              <a:lnSpc>
                <a:spcPts val="1815"/>
              </a:lnSpc>
              <a:buNone/>
              <a:defRPr sz="1500" b="1">
                <a:solidFill>
                  <a:schemeClr val="bg1"/>
                </a:solidFill>
              </a:defRPr>
            </a:lvl1pPr>
          </a:lstStyle>
          <a:p>
            <a:pPr lvl="0"/>
            <a:r>
              <a:rPr lang="en-US"/>
              <a:t>CLICK TO EDIT MASTER</a:t>
            </a:r>
          </a:p>
        </p:txBody>
      </p:sp>
      <p:sp>
        <p:nvSpPr>
          <p:cNvPr id="25" name="Text Placeholder 9">
            <a:extLst>
              <a:ext uri="{FF2B5EF4-FFF2-40B4-BE49-F238E27FC236}">
                <a16:creationId xmlns:a16="http://schemas.microsoft.com/office/drawing/2014/main" id="{C951218A-3C8F-7741-8B12-0A24C651F5E2}"/>
              </a:ext>
            </a:extLst>
          </p:cNvPr>
          <p:cNvSpPr>
            <a:spLocks noGrp="1"/>
          </p:cNvSpPr>
          <p:nvPr>
            <p:ph type="body" sz="quarter" idx="31" hasCustomPrompt="1"/>
          </p:nvPr>
        </p:nvSpPr>
        <p:spPr>
          <a:xfrm>
            <a:off x="9347648" y="3681308"/>
            <a:ext cx="2407472" cy="944303"/>
          </a:xfrm>
        </p:spPr>
        <p:txBody>
          <a:bodyPr>
            <a:noAutofit/>
          </a:bodyPr>
          <a:lstStyle>
            <a:lvl1pPr marL="0" indent="0">
              <a:lnSpc>
                <a:spcPts val="1815"/>
              </a:lnSpc>
              <a:buNone/>
              <a:defRPr sz="1500" b="1">
                <a:solidFill>
                  <a:schemeClr val="bg1"/>
                </a:solidFill>
              </a:defRPr>
            </a:lvl1pPr>
          </a:lstStyle>
          <a:p>
            <a:pPr lvl="0"/>
            <a:r>
              <a:rPr lang="en-US"/>
              <a:t>CLICK TO EDIT MASTER</a:t>
            </a:r>
          </a:p>
        </p:txBody>
      </p:sp>
      <p:sp>
        <p:nvSpPr>
          <p:cNvPr id="26" name="Text Placeholder 9">
            <a:extLst>
              <a:ext uri="{FF2B5EF4-FFF2-40B4-BE49-F238E27FC236}">
                <a16:creationId xmlns:a16="http://schemas.microsoft.com/office/drawing/2014/main" id="{4619809C-16C0-AA4C-9ECC-5B43C3609E11}"/>
              </a:ext>
            </a:extLst>
          </p:cNvPr>
          <p:cNvSpPr>
            <a:spLocks noGrp="1"/>
          </p:cNvSpPr>
          <p:nvPr>
            <p:ph type="body" sz="quarter" idx="32" hasCustomPrompt="1"/>
          </p:nvPr>
        </p:nvSpPr>
        <p:spPr>
          <a:xfrm>
            <a:off x="203648" y="3681308"/>
            <a:ext cx="2407472" cy="944303"/>
          </a:xfrm>
        </p:spPr>
        <p:txBody>
          <a:bodyPr>
            <a:noAutofit/>
          </a:bodyPr>
          <a:lstStyle>
            <a:lvl1pPr marL="0" indent="0">
              <a:lnSpc>
                <a:spcPts val="1815"/>
              </a:lnSpc>
              <a:buNone/>
              <a:defRPr sz="1500" b="1">
                <a:solidFill>
                  <a:schemeClr val="bg1"/>
                </a:solidFill>
              </a:defRPr>
            </a:lvl1pPr>
          </a:lstStyle>
          <a:p>
            <a:pPr lvl="0"/>
            <a:r>
              <a:rPr lang="en-US"/>
              <a:t>CLICK TO EDIT MASTER</a:t>
            </a:r>
          </a:p>
        </p:txBody>
      </p:sp>
    </p:spTree>
    <p:extLst>
      <p:ext uri="{BB962C8B-B14F-4D97-AF65-F5344CB8AC3E}">
        <p14:creationId xmlns:p14="http://schemas.microsoft.com/office/powerpoint/2010/main" val="169673878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AEED-6C0F-664F-B448-B5C80FD0BFEF}"/>
              </a:ext>
            </a:extLst>
          </p:cNvPr>
          <p:cNvSpPr>
            <a:spLocks noGrp="1"/>
          </p:cNvSpPr>
          <p:nvPr>
            <p:ph type="title" hasCustomPrompt="1"/>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172D32-F447-6B46-A5E8-9F86ABA519F8}"/>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878303B-3F50-D14C-9593-EA665E20C309}"/>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9D7284-3FED-A34B-ADC4-D9DB1C294D2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9129350-1732-CC4E-AF07-EB8A2319826B}"/>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ECD6B-E0F0-2944-9A58-DB79836BAC1A}"/>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8" name="Footer Placeholder 7">
            <a:extLst>
              <a:ext uri="{FF2B5EF4-FFF2-40B4-BE49-F238E27FC236}">
                <a16:creationId xmlns:a16="http://schemas.microsoft.com/office/drawing/2014/main" id="{4A71B867-3F00-224E-BD6D-23B13C0C933A}"/>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3D696555-7BBF-7941-BB06-C206227BDFF9}"/>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24510423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AEED-6C0F-664F-B448-B5C80FD0BFEF}"/>
              </a:ext>
            </a:extLst>
          </p:cNvPr>
          <p:cNvSpPr>
            <a:spLocks noGrp="1"/>
          </p:cNvSpPr>
          <p:nvPr>
            <p:ph type="title" hasCustomPrompt="1"/>
          </p:nvPr>
        </p:nvSpPr>
        <p:spPr>
          <a:xfrm>
            <a:off x="839788" y="365127"/>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B878303B-3F50-D14C-9593-EA665E20C309}"/>
              </a:ext>
            </a:extLst>
          </p:cNvPr>
          <p:cNvSpPr>
            <a:spLocks noGrp="1"/>
          </p:cNvSpPr>
          <p:nvPr>
            <p:ph sz="half" idx="2"/>
          </p:nvPr>
        </p:nvSpPr>
        <p:spPr>
          <a:xfrm>
            <a:off x="839789" y="1946810"/>
            <a:ext cx="5157787"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9129350-1732-CC4E-AF07-EB8A2319826B}"/>
              </a:ext>
            </a:extLst>
          </p:cNvPr>
          <p:cNvSpPr>
            <a:spLocks noGrp="1"/>
          </p:cNvSpPr>
          <p:nvPr>
            <p:ph sz="quarter" idx="4"/>
          </p:nvPr>
        </p:nvSpPr>
        <p:spPr>
          <a:xfrm>
            <a:off x="6172201" y="1946810"/>
            <a:ext cx="5183188"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ECD6B-E0F0-2944-9A58-DB79836BAC1A}"/>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8" name="Footer Placeholder 7">
            <a:extLst>
              <a:ext uri="{FF2B5EF4-FFF2-40B4-BE49-F238E27FC236}">
                <a16:creationId xmlns:a16="http://schemas.microsoft.com/office/drawing/2014/main" id="{4A71B867-3F00-224E-BD6D-23B13C0C933A}"/>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3D696555-7BBF-7941-BB06-C206227BDFF9}"/>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143832801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A554-3C19-9F4F-BCCE-C4807CB833FE}"/>
              </a:ext>
            </a:extLst>
          </p:cNvPr>
          <p:cNvSpPr>
            <a:spLocks noGrp="1"/>
          </p:cNvSpPr>
          <p:nvPr>
            <p:ph type="title" hasCustomPrompt="1"/>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973D9A-64A1-DE48-9A81-75DD6E4CBA18}"/>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66AAA694-7650-BD4B-AA74-0EBC921F6E8B}"/>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A5C51F8B-0FAF-2A42-A910-C6870EE9D340}"/>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9183118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64C0-227B-654C-9722-E0096D598191}"/>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2E9FED-3C0D-D347-A66D-DDC7116666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5711E-3EFD-6941-AD66-4F1F3EC6E9B7}"/>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5" name="Footer Placeholder 4">
            <a:extLst>
              <a:ext uri="{FF2B5EF4-FFF2-40B4-BE49-F238E27FC236}">
                <a16:creationId xmlns:a16="http://schemas.microsoft.com/office/drawing/2014/main" id="{ABBD088B-068A-DA4F-BBD8-D2A344799746}"/>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D9B6F5C-C31D-4E46-903B-E1C59653E7A7}"/>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86311287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8A23C-F712-8245-AEF8-E468FD171BAD}"/>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3" name="Footer Placeholder 2">
            <a:extLst>
              <a:ext uri="{FF2B5EF4-FFF2-40B4-BE49-F238E27FC236}">
                <a16:creationId xmlns:a16="http://schemas.microsoft.com/office/drawing/2014/main" id="{3295731C-0237-3B4C-978E-D471BD4B5852}"/>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E4C59C9-A00D-1340-844A-1AFEEDF5955A}"/>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27385753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81A5-502B-0340-B5E9-6BAF5FBC6A17}"/>
              </a:ext>
            </a:extLst>
          </p:cNvPr>
          <p:cNvSpPr>
            <a:spLocks noGrp="1"/>
          </p:cNvSpPr>
          <p:nvPr>
            <p:ph type="title" hasCustomPrompt="1"/>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71DF46A-7CAC-D347-A959-9466010C641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BB94B-9FE9-9341-A58E-2BC23BC2A1C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6F6FA80-35ED-784F-BCD7-C3EF1D1D0C5E}"/>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6" name="Footer Placeholder 5">
            <a:extLst>
              <a:ext uri="{FF2B5EF4-FFF2-40B4-BE49-F238E27FC236}">
                <a16:creationId xmlns:a16="http://schemas.microsoft.com/office/drawing/2014/main" id="{E4E5D428-EBBD-A845-A94F-E12223B79B6D}"/>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7C2BF21-99B1-E24D-86AA-2EA6AF975E12}"/>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2306588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9181-E829-D940-9468-26EE25FACA5E}"/>
              </a:ext>
            </a:extLst>
          </p:cNvPr>
          <p:cNvSpPr>
            <a:spLocks noGrp="1"/>
          </p:cNvSpPr>
          <p:nvPr>
            <p:ph type="title" hasCustomPrompt="1"/>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44C299-8BCD-0A4D-BCF8-9C59E693EC2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B534F5EE-7A5A-5249-B76F-DAFBE8DAE6E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BE14280-981D-2B41-A258-D1DFED29FACB}"/>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6" name="Footer Placeholder 5">
            <a:extLst>
              <a:ext uri="{FF2B5EF4-FFF2-40B4-BE49-F238E27FC236}">
                <a16:creationId xmlns:a16="http://schemas.microsoft.com/office/drawing/2014/main" id="{CE5B87D2-0925-F940-A2B0-94B445F085F1}"/>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AFFED06-5012-8F4D-9CB4-455048C7D3EB}"/>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8" name="Rectangle 7"/>
          <p:cNvSpPr/>
          <p:nvPr userDrawn="1"/>
        </p:nvSpPr>
        <p:spPr>
          <a:xfrm>
            <a:off x="2217174" y="6276770"/>
            <a:ext cx="9501713" cy="461587"/>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ndParaRPr>
          </a:p>
        </p:txBody>
      </p:sp>
      <p:sp>
        <p:nvSpPr>
          <p:cNvPr id="9" name="Rectangle 8"/>
          <p:cNvSpPr/>
          <p:nvPr userDrawn="1"/>
        </p:nvSpPr>
        <p:spPr>
          <a:xfrm>
            <a:off x="11843373" y="6276770"/>
            <a:ext cx="348628" cy="461587"/>
          </a:xfrm>
          <a:prstGeom prst="rect">
            <a:avLst/>
          </a:prstGeom>
          <a:solidFill>
            <a:srgbClr val="1D4F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ndParaRPr>
          </a:p>
        </p:txBody>
      </p:sp>
      <p:pic>
        <p:nvPicPr>
          <p:cNvPr id="10" name="Picture 9"/>
          <p:cNvPicPr>
            <a:picLocks noChangeAspect="1"/>
          </p:cNvPicPr>
          <p:nvPr userDrawn="1"/>
        </p:nvPicPr>
        <p:blipFill>
          <a:blip r:embed="rId2"/>
          <a:stretch>
            <a:fillRect/>
          </a:stretch>
        </p:blipFill>
        <p:spPr>
          <a:xfrm>
            <a:off x="567621" y="6326236"/>
            <a:ext cx="1443132" cy="349145"/>
          </a:xfrm>
          <a:prstGeom prst="rect">
            <a:avLst/>
          </a:prstGeom>
        </p:spPr>
      </p:pic>
    </p:spTree>
    <p:extLst>
      <p:ext uri="{BB962C8B-B14F-4D97-AF65-F5344CB8AC3E}">
        <p14:creationId xmlns:p14="http://schemas.microsoft.com/office/powerpoint/2010/main" val="299476134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4B86CC-30DD-2D46-BC05-0BAD874AF43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Picture Placeholder 10">
            <a:extLst>
              <a:ext uri="{FF2B5EF4-FFF2-40B4-BE49-F238E27FC236}">
                <a16:creationId xmlns:a16="http://schemas.microsoft.com/office/drawing/2014/main" id="{ABB97D64-D90E-AE46-B642-622F1A323B1D}"/>
              </a:ext>
            </a:extLst>
          </p:cNvPr>
          <p:cNvSpPr>
            <a:spLocks noGrp="1"/>
          </p:cNvSpPr>
          <p:nvPr>
            <p:ph type="pic" sz="quarter" idx="13"/>
          </p:nvPr>
        </p:nvSpPr>
        <p:spPr>
          <a:xfrm>
            <a:off x="0" y="0"/>
            <a:ext cx="11963400" cy="5829300"/>
          </a:xfrm>
          <a:solidFill>
            <a:schemeClr val="bg2"/>
          </a:solidFill>
        </p:spPr>
        <p:txBody>
          <a:bodyPr/>
          <a:lstStyle/>
          <a:p>
            <a:r>
              <a:rPr lang="en-US" dirty="0"/>
              <a:t>Click icon to add picture</a:t>
            </a:r>
          </a:p>
        </p:txBody>
      </p:sp>
      <p:sp>
        <p:nvSpPr>
          <p:cNvPr id="2" name="Title 1">
            <a:extLst>
              <a:ext uri="{FF2B5EF4-FFF2-40B4-BE49-F238E27FC236}">
                <a16:creationId xmlns:a16="http://schemas.microsoft.com/office/drawing/2014/main" id="{274E0BA5-D60E-ED49-A3D6-971D40694E84}"/>
              </a:ext>
            </a:extLst>
          </p:cNvPr>
          <p:cNvSpPr>
            <a:spLocks noGrp="1"/>
          </p:cNvSpPr>
          <p:nvPr>
            <p:ph type="ctrTitle"/>
          </p:nvPr>
        </p:nvSpPr>
        <p:spPr>
          <a:xfrm>
            <a:off x="718699" y="2336801"/>
            <a:ext cx="6083300" cy="1536701"/>
          </a:xfrm>
        </p:spPr>
        <p:txBody>
          <a:bodyPr anchor="t"/>
          <a:lstStyle>
            <a:lvl1pPr algn="l">
              <a:defRPr sz="4500" b="0" i="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2AA8CC1-35F6-B44B-AF01-265376BA228B}"/>
              </a:ext>
            </a:extLst>
          </p:cNvPr>
          <p:cNvSpPr>
            <a:spLocks noGrp="1"/>
          </p:cNvSpPr>
          <p:nvPr>
            <p:ph type="subTitle" idx="1"/>
          </p:nvPr>
        </p:nvSpPr>
        <p:spPr>
          <a:xfrm>
            <a:off x="718699" y="4059238"/>
            <a:ext cx="6083300" cy="1008062"/>
          </a:xfrm>
        </p:spPr>
        <p:txBody>
          <a:bodyPr>
            <a:normAutofit/>
          </a:bodyPr>
          <a:lstStyle>
            <a:lvl1pPr marL="0" indent="0" algn="l">
              <a:buNone/>
              <a:defRPr sz="15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BC96BDA5-4AEC-5847-A939-3EC59AE8DE80}"/>
              </a:ext>
            </a:extLst>
          </p:cNvPr>
          <p:cNvSpPr>
            <a:spLocks noGrp="1"/>
          </p:cNvSpPr>
          <p:nvPr>
            <p:ph type="sldNum" sz="quarter" idx="12"/>
          </p:nvPr>
        </p:nvSpPr>
        <p:spPr>
          <a:xfrm>
            <a:off x="11582401" y="6273802"/>
            <a:ext cx="463551" cy="396875"/>
          </a:xfrm>
        </p:spPr>
        <p:txBody>
          <a:bodyPr/>
          <a:lstStyle/>
          <a:p>
            <a:fld id="{13D904CC-D41C-A645-8C4E-4BA7C310B73F}" type="slidenum">
              <a:rPr lang="en-US" smtClean="0"/>
              <a:t>‹#›</a:t>
            </a:fld>
            <a:endParaRPr lang="en-US" dirty="0"/>
          </a:p>
        </p:txBody>
      </p:sp>
      <p:sp>
        <p:nvSpPr>
          <p:cNvPr id="12" name="Rectangle 11">
            <a:extLst>
              <a:ext uri="{FF2B5EF4-FFF2-40B4-BE49-F238E27FC236}">
                <a16:creationId xmlns:a16="http://schemas.microsoft.com/office/drawing/2014/main" id="{4EA9ED7F-7468-3B44-9F47-6D727FD530AD}"/>
              </a:ext>
            </a:extLst>
          </p:cNvPr>
          <p:cNvSpPr/>
          <p:nvPr userDrawn="1"/>
        </p:nvSpPr>
        <p:spPr>
          <a:xfrm>
            <a:off x="9131301" y="4762500"/>
            <a:ext cx="3060700" cy="1206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3">
            <a:extLst>
              <a:ext uri="{FF2B5EF4-FFF2-40B4-BE49-F238E27FC236}">
                <a16:creationId xmlns:a16="http://schemas.microsoft.com/office/drawing/2014/main" id="{50785B2F-0E02-804F-A0D7-B74B5A46073F}"/>
              </a:ext>
            </a:extLst>
          </p:cNvPr>
          <p:cNvSpPr>
            <a:spLocks noGrp="1"/>
          </p:cNvSpPr>
          <p:nvPr>
            <p:ph type="body" sz="quarter" idx="14"/>
          </p:nvPr>
        </p:nvSpPr>
        <p:spPr>
          <a:xfrm>
            <a:off x="9131301" y="5067300"/>
            <a:ext cx="3060700" cy="762000"/>
          </a:xfrm>
        </p:spPr>
        <p:txBody>
          <a:bodyPr>
            <a:noAutofit/>
          </a:bodyPr>
          <a:lstStyle>
            <a:lvl1pPr marL="0" indent="0" algn="ctr">
              <a:buNone/>
              <a:defRPr sz="900">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p:txBody>
      </p:sp>
      <p:sp>
        <p:nvSpPr>
          <p:cNvPr id="16" name="Text Placeholder 13">
            <a:extLst>
              <a:ext uri="{FF2B5EF4-FFF2-40B4-BE49-F238E27FC236}">
                <a16:creationId xmlns:a16="http://schemas.microsoft.com/office/drawing/2014/main" id="{BFE6B298-CF4C-1844-BBC7-34AF638067D2}"/>
              </a:ext>
            </a:extLst>
          </p:cNvPr>
          <p:cNvSpPr>
            <a:spLocks noGrp="1"/>
          </p:cNvSpPr>
          <p:nvPr>
            <p:ph type="body" sz="quarter" idx="15"/>
          </p:nvPr>
        </p:nvSpPr>
        <p:spPr>
          <a:xfrm>
            <a:off x="7785100" y="6273800"/>
            <a:ext cx="3784600" cy="381000"/>
          </a:xfrm>
        </p:spPr>
        <p:txBody>
          <a:bodyPr>
            <a:noAutofit/>
          </a:bodyPr>
          <a:lstStyle>
            <a:lvl1pPr marL="0" indent="0" algn="r">
              <a:buNone/>
              <a:defRPr sz="1500">
                <a:solidFill>
                  <a:schemeClr val="accent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p:txBody>
      </p:sp>
      <p:pic>
        <p:nvPicPr>
          <p:cNvPr id="18" name="Picture 17" descr="Text&#10;&#10;Description automatically generated">
            <a:extLst>
              <a:ext uri="{FF2B5EF4-FFF2-40B4-BE49-F238E27FC236}">
                <a16:creationId xmlns:a16="http://schemas.microsoft.com/office/drawing/2014/main" id="{EB954FCA-E16F-C04D-980B-5571FFE329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5977" y="6097099"/>
            <a:ext cx="1800225" cy="603098"/>
          </a:xfrm>
          <a:prstGeom prst="rect">
            <a:avLst/>
          </a:prstGeom>
        </p:spPr>
      </p:pic>
    </p:spTree>
    <p:extLst>
      <p:ext uri="{BB962C8B-B14F-4D97-AF65-F5344CB8AC3E}">
        <p14:creationId xmlns:p14="http://schemas.microsoft.com/office/powerpoint/2010/main" val="35927549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64C0-227B-654C-9722-E0096D598191}"/>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2E9FED-3C0D-D347-A66D-DDC7116666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5711E-3EFD-6941-AD66-4F1F3EC6E9B7}"/>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5" name="Footer Placeholder 4">
            <a:extLst>
              <a:ext uri="{FF2B5EF4-FFF2-40B4-BE49-F238E27FC236}">
                <a16:creationId xmlns:a16="http://schemas.microsoft.com/office/drawing/2014/main" id="{ABBD088B-068A-DA4F-BBD8-D2A344799746}"/>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D9B6F5C-C31D-4E46-903B-E1C59653E7A7}"/>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3156988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Gray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64C0-227B-654C-9722-E0096D598191}"/>
              </a:ext>
            </a:extLst>
          </p:cNvPr>
          <p:cNvSpPr>
            <a:spLocks noGrp="1"/>
          </p:cNvSpPr>
          <p:nvPr>
            <p:ph type="title" hasCustomPrompt="1"/>
          </p:nvPr>
        </p:nvSpPr>
        <p:spPr>
          <a:xfrm>
            <a:off x="604520" y="545910"/>
            <a:ext cx="10515600" cy="682815"/>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452E9FED-3C0D-D347-A66D-DDC7116666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5711E-3EFD-6941-AD66-4F1F3EC6E9B7}"/>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5" name="Footer Placeholder 4">
            <a:extLst>
              <a:ext uri="{FF2B5EF4-FFF2-40B4-BE49-F238E27FC236}">
                <a16:creationId xmlns:a16="http://schemas.microsoft.com/office/drawing/2014/main" id="{ABBD088B-068A-DA4F-BBD8-D2A344799746}"/>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D9B6F5C-C31D-4E46-903B-E1C59653E7A7}"/>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8" name="Text Placeholder 7">
            <a:extLst>
              <a:ext uri="{FF2B5EF4-FFF2-40B4-BE49-F238E27FC236}">
                <a16:creationId xmlns:a16="http://schemas.microsoft.com/office/drawing/2014/main" id="{505FA1D8-17B6-844A-B991-BD6F530246F3}"/>
              </a:ext>
            </a:extLst>
          </p:cNvPr>
          <p:cNvSpPr>
            <a:spLocks noGrp="1"/>
          </p:cNvSpPr>
          <p:nvPr>
            <p:ph type="body" sz="quarter" idx="13"/>
          </p:nvPr>
        </p:nvSpPr>
        <p:spPr>
          <a:xfrm>
            <a:off x="604520" y="1228725"/>
            <a:ext cx="9812339" cy="596900"/>
          </a:xfrm>
        </p:spPr>
        <p:txBody>
          <a:bodyPr>
            <a:normAutofit/>
          </a:bodyPr>
          <a:lstStyle>
            <a:lvl1pPr marL="0" indent="0">
              <a:buNone/>
              <a:defRPr sz="1800" b="1">
                <a:solidFill>
                  <a:schemeClr val="bg2">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407399102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 Oval Accolad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5DA36BC-A55E-3848-95DB-5EF44D1EB800}"/>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248408D6-9271-E94D-85D2-9AD4C1C86CF8}"/>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86DEF50-4AA9-F249-920D-8A301EE9B6FC}"/>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2" name="Title 1">
            <a:extLst>
              <a:ext uri="{FF2B5EF4-FFF2-40B4-BE49-F238E27FC236}">
                <a16:creationId xmlns:a16="http://schemas.microsoft.com/office/drawing/2014/main" id="{65E8B2EE-F027-FC4A-A0D8-200879C169D7}"/>
              </a:ext>
            </a:extLst>
          </p:cNvPr>
          <p:cNvSpPr>
            <a:spLocks noGrp="1"/>
          </p:cNvSpPr>
          <p:nvPr>
            <p:ph type="title" hasCustomPrompt="1"/>
          </p:nvPr>
        </p:nvSpPr>
        <p:spPr>
          <a:xfrm>
            <a:off x="604522" y="2052536"/>
            <a:ext cx="3082263" cy="2752928"/>
          </a:xfrm>
        </p:spPr>
        <p:txBody>
          <a:bodyPr anchor="t">
            <a:noAutofit/>
          </a:bodyPr>
          <a:lstStyle>
            <a:lvl1pPr>
              <a:defRPr sz="3300"/>
            </a:lvl1pPr>
          </a:lstStyle>
          <a:p>
            <a:r>
              <a:rPr lang="en-US"/>
              <a:t>CLICK TO EDIT MASTER TITLE STYLE</a:t>
            </a:r>
          </a:p>
        </p:txBody>
      </p:sp>
      <p:sp>
        <p:nvSpPr>
          <p:cNvPr id="9" name="Text Placeholder 8">
            <a:extLst>
              <a:ext uri="{FF2B5EF4-FFF2-40B4-BE49-F238E27FC236}">
                <a16:creationId xmlns:a16="http://schemas.microsoft.com/office/drawing/2014/main" id="{D635E947-D212-DF48-91CC-509099C01EE4}"/>
              </a:ext>
            </a:extLst>
          </p:cNvPr>
          <p:cNvSpPr>
            <a:spLocks noGrp="1"/>
          </p:cNvSpPr>
          <p:nvPr>
            <p:ph type="body" sz="quarter" idx="13"/>
          </p:nvPr>
        </p:nvSpPr>
        <p:spPr>
          <a:xfrm>
            <a:off x="3881437" y="1663431"/>
            <a:ext cx="4591051" cy="4162695"/>
          </a:xfrm>
        </p:spPr>
        <p:txBody>
          <a:bodyPr/>
          <a:lstStyle>
            <a:lvl1pPr>
              <a:buClr>
                <a:schemeClr val="accent5"/>
              </a:buClr>
              <a:defRPr sz="1575"/>
            </a:lvl1pPr>
            <a:lvl2pPr>
              <a:buClr>
                <a:schemeClr val="accent5"/>
              </a:buClr>
              <a:defRPr sz="1350"/>
            </a:lvl2pPr>
            <a:lvl3pPr>
              <a:buClr>
                <a:schemeClr val="accent5"/>
              </a:buClr>
              <a:defRPr sz="1200"/>
            </a:lvl3pPr>
            <a:lvl4pPr>
              <a:buClr>
                <a:schemeClr val="accent5"/>
              </a:buClr>
              <a:defRPr sz="1200"/>
            </a:lvl4pPr>
            <a:lvl5pPr>
              <a:buClr>
                <a:schemeClr val="accent5"/>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reeform 12">
            <a:extLst>
              <a:ext uri="{FF2B5EF4-FFF2-40B4-BE49-F238E27FC236}">
                <a16:creationId xmlns:a16="http://schemas.microsoft.com/office/drawing/2014/main" id="{5E353ED9-1435-554F-B4FC-F3682CBEA1E5}"/>
              </a:ext>
            </a:extLst>
          </p:cNvPr>
          <p:cNvSpPr/>
          <p:nvPr userDrawn="1"/>
        </p:nvSpPr>
        <p:spPr>
          <a:xfrm>
            <a:off x="9280188" y="476654"/>
            <a:ext cx="3216613" cy="1738010"/>
          </a:xfrm>
          <a:custGeom>
            <a:avLst/>
            <a:gdLst>
              <a:gd name="connsiteX0" fmla="*/ 869005 w 3216613"/>
              <a:gd name="connsiteY0" fmla="*/ 0 h 1738010"/>
              <a:gd name="connsiteX1" fmla="*/ 891703 w 3216613"/>
              <a:gd name="connsiteY1" fmla="*/ 1146 h 1738010"/>
              <a:gd name="connsiteX2" fmla="*/ 891703 w 3216613"/>
              <a:gd name="connsiteY2" fmla="*/ 0 h 1738010"/>
              <a:gd name="connsiteX3" fmla="*/ 3216613 w 3216613"/>
              <a:gd name="connsiteY3" fmla="*/ 0 h 1738010"/>
              <a:gd name="connsiteX4" fmla="*/ 3216613 w 3216613"/>
              <a:gd name="connsiteY4" fmla="*/ 1738009 h 1738010"/>
              <a:gd name="connsiteX5" fmla="*/ 891703 w 3216613"/>
              <a:gd name="connsiteY5" fmla="*/ 1738009 h 1738010"/>
              <a:gd name="connsiteX6" fmla="*/ 891703 w 3216613"/>
              <a:gd name="connsiteY6" fmla="*/ 1736864 h 1738010"/>
              <a:gd name="connsiteX7" fmla="*/ 869005 w 3216613"/>
              <a:gd name="connsiteY7" fmla="*/ 1738010 h 1738010"/>
              <a:gd name="connsiteX8" fmla="*/ 0 w 3216613"/>
              <a:gd name="connsiteY8" fmla="*/ 869005 h 1738010"/>
              <a:gd name="connsiteX9" fmla="*/ 869005 w 3216613"/>
              <a:gd name="connsiteY9" fmla="*/ 0 h 173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613" h="1738010">
                <a:moveTo>
                  <a:pt x="869005" y="0"/>
                </a:moveTo>
                <a:lnTo>
                  <a:pt x="891703" y="1146"/>
                </a:lnTo>
                <a:lnTo>
                  <a:pt x="891703" y="0"/>
                </a:lnTo>
                <a:lnTo>
                  <a:pt x="3216613" y="0"/>
                </a:lnTo>
                <a:lnTo>
                  <a:pt x="3216613" y="1738009"/>
                </a:lnTo>
                <a:lnTo>
                  <a:pt x="891703" y="1738009"/>
                </a:lnTo>
                <a:lnTo>
                  <a:pt x="891703" y="1736864"/>
                </a:lnTo>
                <a:lnTo>
                  <a:pt x="869005" y="1738010"/>
                </a:lnTo>
                <a:cubicBezTo>
                  <a:pt x="389067" y="1738010"/>
                  <a:pt x="0" y="1348943"/>
                  <a:pt x="0" y="869005"/>
                </a:cubicBezTo>
                <a:cubicBezTo>
                  <a:pt x="0" y="389067"/>
                  <a:pt x="389067" y="0"/>
                  <a:pt x="86900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4" name="Freeform 13">
            <a:extLst>
              <a:ext uri="{FF2B5EF4-FFF2-40B4-BE49-F238E27FC236}">
                <a16:creationId xmlns:a16="http://schemas.microsoft.com/office/drawing/2014/main" id="{27736F2A-3B20-C141-82F6-D719B5BE6DDE}"/>
              </a:ext>
            </a:extLst>
          </p:cNvPr>
          <p:cNvSpPr/>
          <p:nvPr userDrawn="1"/>
        </p:nvSpPr>
        <p:spPr>
          <a:xfrm>
            <a:off x="9280188" y="2305454"/>
            <a:ext cx="3216613" cy="1738010"/>
          </a:xfrm>
          <a:custGeom>
            <a:avLst/>
            <a:gdLst>
              <a:gd name="connsiteX0" fmla="*/ 869005 w 3216613"/>
              <a:gd name="connsiteY0" fmla="*/ 0 h 1738010"/>
              <a:gd name="connsiteX1" fmla="*/ 891703 w 3216613"/>
              <a:gd name="connsiteY1" fmla="*/ 1146 h 1738010"/>
              <a:gd name="connsiteX2" fmla="*/ 891703 w 3216613"/>
              <a:gd name="connsiteY2" fmla="*/ 0 h 1738010"/>
              <a:gd name="connsiteX3" fmla="*/ 3216613 w 3216613"/>
              <a:gd name="connsiteY3" fmla="*/ 0 h 1738010"/>
              <a:gd name="connsiteX4" fmla="*/ 3216613 w 3216613"/>
              <a:gd name="connsiteY4" fmla="*/ 1738009 h 1738010"/>
              <a:gd name="connsiteX5" fmla="*/ 891703 w 3216613"/>
              <a:gd name="connsiteY5" fmla="*/ 1738009 h 1738010"/>
              <a:gd name="connsiteX6" fmla="*/ 891703 w 3216613"/>
              <a:gd name="connsiteY6" fmla="*/ 1736864 h 1738010"/>
              <a:gd name="connsiteX7" fmla="*/ 869005 w 3216613"/>
              <a:gd name="connsiteY7" fmla="*/ 1738010 h 1738010"/>
              <a:gd name="connsiteX8" fmla="*/ 0 w 3216613"/>
              <a:gd name="connsiteY8" fmla="*/ 869005 h 1738010"/>
              <a:gd name="connsiteX9" fmla="*/ 869005 w 3216613"/>
              <a:gd name="connsiteY9" fmla="*/ 0 h 173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613" h="1738010">
                <a:moveTo>
                  <a:pt x="869005" y="0"/>
                </a:moveTo>
                <a:lnTo>
                  <a:pt x="891703" y="1146"/>
                </a:lnTo>
                <a:lnTo>
                  <a:pt x="891703" y="0"/>
                </a:lnTo>
                <a:lnTo>
                  <a:pt x="3216613" y="0"/>
                </a:lnTo>
                <a:lnTo>
                  <a:pt x="3216613" y="1738009"/>
                </a:lnTo>
                <a:lnTo>
                  <a:pt x="891703" y="1738009"/>
                </a:lnTo>
                <a:lnTo>
                  <a:pt x="891703" y="1736864"/>
                </a:lnTo>
                <a:lnTo>
                  <a:pt x="869005" y="1738010"/>
                </a:lnTo>
                <a:cubicBezTo>
                  <a:pt x="389067" y="1738010"/>
                  <a:pt x="0" y="1348943"/>
                  <a:pt x="0" y="869005"/>
                </a:cubicBezTo>
                <a:cubicBezTo>
                  <a:pt x="0" y="389067"/>
                  <a:pt x="389067" y="0"/>
                  <a:pt x="86900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5" name="Freeform 14">
            <a:extLst>
              <a:ext uri="{FF2B5EF4-FFF2-40B4-BE49-F238E27FC236}">
                <a16:creationId xmlns:a16="http://schemas.microsoft.com/office/drawing/2014/main" id="{2C739E54-0B9E-AA47-93DD-14911785DD8B}"/>
              </a:ext>
            </a:extLst>
          </p:cNvPr>
          <p:cNvSpPr/>
          <p:nvPr userDrawn="1"/>
        </p:nvSpPr>
        <p:spPr>
          <a:xfrm>
            <a:off x="9280188" y="4145060"/>
            <a:ext cx="3216613" cy="1738010"/>
          </a:xfrm>
          <a:custGeom>
            <a:avLst/>
            <a:gdLst>
              <a:gd name="connsiteX0" fmla="*/ 869005 w 3216613"/>
              <a:gd name="connsiteY0" fmla="*/ 0 h 1738010"/>
              <a:gd name="connsiteX1" fmla="*/ 891703 w 3216613"/>
              <a:gd name="connsiteY1" fmla="*/ 1146 h 1738010"/>
              <a:gd name="connsiteX2" fmla="*/ 891703 w 3216613"/>
              <a:gd name="connsiteY2" fmla="*/ 0 h 1738010"/>
              <a:gd name="connsiteX3" fmla="*/ 3216613 w 3216613"/>
              <a:gd name="connsiteY3" fmla="*/ 0 h 1738010"/>
              <a:gd name="connsiteX4" fmla="*/ 3216613 w 3216613"/>
              <a:gd name="connsiteY4" fmla="*/ 1738009 h 1738010"/>
              <a:gd name="connsiteX5" fmla="*/ 891703 w 3216613"/>
              <a:gd name="connsiteY5" fmla="*/ 1738009 h 1738010"/>
              <a:gd name="connsiteX6" fmla="*/ 891703 w 3216613"/>
              <a:gd name="connsiteY6" fmla="*/ 1736864 h 1738010"/>
              <a:gd name="connsiteX7" fmla="*/ 869005 w 3216613"/>
              <a:gd name="connsiteY7" fmla="*/ 1738010 h 1738010"/>
              <a:gd name="connsiteX8" fmla="*/ 0 w 3216613"/>
              <a:gd name="connsiteY8" fmla="*/ 869005 h 1738010"/>
              <a:gd name="connsiteX9" fmla="*/ 869005 w 3216613"/>
              <a:gd name="connsiteY9" fmla="*/ 0 h 173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613" h="1738010">
                <a:moveTo>
                  <a:pt x="869005" y="0"/>
                </a:moveTo>
                <a:lnTo>
                  <a:pt x="891703" y="1146"/>
                </a:lnTo>
                <a:lnTo>
                  <a:pt x="891703" y="0"/>
                </a:lnTo>
                <a:lnTo>
                  <a:pt x="3216613" y="0"/>
                </a:lnTo>
                <a:lnTo>
                  <a:pt x="3216613" y="1738009"/>
                </a:lnTo>
                <a:lnTo>
                  <a:pt x="891703" y="1738009"/>
                </a:lnTo>
                <a:lnTo>
                  <a:pt x="891703" y="1736864"/>
                </a:lnTo>
                <a:lnTo>
                  <a:pt x="869005" y="1738010"/>
                </a:lnTo>
                <a:cubicBezTo>
                  <a:pt x="389067" y="1738010"/>
                  <a:pt x="0" y="1348943"/>
                  <a:pt x="0" y="869005"/>
                </a:cubicBezTo>
                <a:cubicBezTo>
                  <a:pt x="0" y="389067"/>
                  <a:pt x="389067" y="0"/>
                  <a:pt x="86900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6" name="Text Placeholder 13">
            <a:extLst>
              <a:ext uri="{FF2B5EF4-FFF2-40B4-BE49-F238E27FC236}">
                <a16:creationId xmlns:a16="http://schemas.microsoft.com/office/drawing/2014/main" id="{BEE23C2A-5BDE-3946-BC80-2E5CE670EDCF}"/>
              </a:ext>
            </a:extLst>
          </p:cNvPr>
          <p:cNvSpPr>
            <a:spLocks noGrp="1"/>
          </p:cNvSpPr>
          <p:nvPr>
            <p:ph type="body" sz="quarter" idx="14"/>
          </p:nvPr>
        </p:nvSpPr>
        <p:spPr>
          <a:xfrm>
            <a:off x="9603243" y="4896688"/>
            <a:ext cx="1285251" cy="762000"/>
          </a:xfrm>
        </p:spPr>
        <p:txBody>
          <a:bodyPr>
            <a:noAutofit/>
          </a:bodyPr>
          <a:lstStyle>
            <a:lvl1pPr marL="0" indent="0" algn="ctr">
              <a:buNone/>
              <a:defRPr sz="1350" b="1">
                <a:solidFill>
                  <a:schemeClr val="tx2"/>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p:txBody>
      </p:sp>
      <p:sp>
        <p:nvSpPr>
          <p:cNvPr id="17" name="Text Placeholder 13">
            <a:extLst>
              <a:ext uri="{FF2B5EF4-FFF2-40B4-BE49-F238E27FC236}">
                <a16:creationId xmlns:a16="http://schemas.microsoft.com/office/drawing/2014/main" id="{EB7BA5D5-17FD-AE49-976F-AB3D8F879C94}"/>
              </a:ext>
            </a:extLst>
          </p:cNvPr>
          <p:cNvSpPr>
            <a:spLocks noGrp="1"/>
          </p:cNvSpPr>
          <p:nvPr>
            <p:ph type="body" sz="quarter" idx="15" hasCustomPrompt="1"/>
          </p:nvPr>
        </p:nvSpPr>
        <p:spPr>
          <a:xfrm>
            <a:off x="9603243" y="4307732"/>
            <a:ext cx="1285251" cy="762000"/>
          </a:xfrm>
        </p:spPr>
        <p:txBody>
          <a:bodyPr>
            <a:noAutofit/>
          </a:bodyPr>
          <a:lstStyle>
            <a:lvl1pPr marL="0" indent="0" algn="ctr">
              <a:buNone/>
              <a:defRPr sz="3750" b="1">
                <a:solidFill>
                  <a:schemeClr val="tx2"/>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a:t>
            </a:r>
          </a:p>
        </p:txBody>
      </p:sp>
      <p:sp>
        <p:nvSpPr>
          <p:cNvPr id="18" name="Text Placeholder 13">
            <a:extLst>
              <a:ext uri="{FF2B5EF4-FFF2-40B4-BE49-F238E27FC236}">
                <a16:creationId xmlns:a16="http://schemas.microsoft.com/office/drawing/2014/main" id="{A29EA56B-7974-774B-A7FC-785AF72DEC2F}"/>
              </a:ext>
            </a:extLst>
          </p:cNvPr>
          <p:cNvSpPr>
            <a:spLocks noGrp="1"/>
          </p:cNvSpPr>
          <p:nvPr>
            <p:ph type="body" sz="quarter" idx="16"/>
          </p:nvPr>
        </p:nvSpPr>
        <p:spPr>
          <a:xfrm>
            <a:off x="9603243" y="3077942"/>
            <a:ext cx="1285251" cy="762000"/>
          </a:xfrm>
        </p:spPr>
        <p:txBody>
          <a:bodyPr>
            <a:noAutofit/>
          </a:bodyPr>
          <a:lstStyle>
            <a:lvl1pPr marL="0" indent="0" algn="ctr">
              <a:buNone/>
              <a:defRPr sz="13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p:txBody>
      </p:sp>
      <p:sp>
        <p:nvSpPr>
          <p:cNvPr id="19" name="Text Placeholder 13">
            <a:extLst>
              <a:ext uri="{FF2B5EF4-FFF2-40B4-BE49-F238E27FC236}">
                <a16:creationId xmlns:a16="http://schemas.microsoft.com/office/drawing/2014/main" id="{DAD3ACEE-7DE3-E74E-AB6D-BA1C58711C6A}"/>
              </a:ext>
            </a:extLst>
          </p:cNvPr>
          <p:cNvSpPr>
            <a:spLocks noGrp="1"/>
          </p:cNvSpPr>
          <p:nvPr>
            <p:ph type="body" sz="quarter" idx="17" hasCustomPrompt="1"/>
          </p:nvPr>
        </p:nvSpPr>
        <p:spPr>
          <a:xfrm>
            <a:off x="9603243" y="2488986"/>
            <a:ext cx="1285251" cy="762000"/>
          </a:xfrm>
        </p:spPr>
        <p:txBody>
          <a:bodyPr>
            <a:noAutofit/>
          </a:bodyPr>
          <a:lstStyle>
            <a:lvl1pPr marL="0" indent="0" algn="ctr">
              <a:buNone/>
              <a:defRPr sz="37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a:t>
            </a:r>
          </a:p>
        </p:txBody>
      </p:sp>
      <p:sp>
        <p:nvSpPr>
          <p:cNvPr id="20" name="Text Placeholder 13">
            <a:extLst>
              <a:ext uri="{FF2B5EF4-FFF2-40B4-BE49-F238E27FC236}">
                <a16:creationId xmlns:a16="http://schemas.microsoft.com/office/drawing/2014/main" id="{43968FC8-86FC-334D-BC3D-3B52B3A3264A}"/>
              </a:ext>
            </a:extLst>
          </p:cNvPr>
          <p:cNvSpPr>
            <a:spLocks noGrp="1"/>
          </p:cNvSpPr>
          <p:nvPr>
            <p:ph type="body" sz="quarter" idx="18"/>
          </p:nvPr>
        </p:nvSpPr>
        <p:spPr>
          <a:xfrm>
            <a:off x="9603243" y="1249248"/>
            <a:ext cx="1285251" cy="762000"/>
          </a:xfrm>
        </p:spPr>
        <p:txBody>
          <a:bodyPr>
            <a:noAutofit/>
          </a:bodyPr>
          <a:lstStyle>
            <a:lvl1pPr marL="0" indent="0" algn="ctr">
              <a:buNone/>
              <a:defRPr sz="13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p:txBody>
      </p:sp>
      <p:sp>
        <p:nvSpPr>
          <p:cNvPr id="21" name="Text Placeholder 13">
            <a:extLst>
              <a:ext uri="{FF2B5EF4-FFF2-40B4-BE49-F238E27FC236}">
                <a16:creationId xmlns:a16="http://schemas.microsoft.com/office/drawing/2014/main" id="{E73FEEFC-505E-A04A-BD21-8BDF2030B1F7}"/>
              </a:ext>
            </a:extLst>
          </p:cNvPr>
          <p:cNvSpPr>
            <a:spLocks noGrp="1"/>
          </p:cNvSpPr>
          <p:nvPr>
            <p:ph type="body" sz="quarter" idx="19" hasCustomPrompt="1"/>
          </p:nvPr>
        </p:nvSpPr>
        <p:spPr>
          <a:xfrm>
            <a:off x="9603243" y="660292"/>
            <a:ext cx="1285251" cy="762000"/>
          </a:xfrm>
        </p:spPr>
        <p:txBody>
          <a:bodyPr>
            <a:noAutofit/>
          </a:bodyPr>
          <a:lstStyle>
            <a:lvl1pPr marL="0" indent="0" algn="ctr">
              <a:buNone/>
              <a:defRPr sz="37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a:t>
            </a:r>
          </a:p>
        </p:txBody>
      </p:sp>
    </p:spTree>
    <p:extLst>
      <p:ext uri="{BB962C8B-B14F-4D97-AF65-F5344CB8AC3E}">
        <p14:creationId xmlns:p14="http://schemas.microsoft.com/office/powerpoint/2010/main" val="22423896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ight Circles Accolade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C937D326-B341-944B-A144-894ECD4DB956}"/>
              </a:ext>
            </a:extLst>
          </p:cNvPr>
          <p:cNvSpPr/>
          <p:nvPr userDrawn="1"/>
        </p:nvSpPr>
        <p:spPr>
          <a:xfrm>
            <a:off x="9280187" y="2316260"/>
            <a:ext cx="1738011" cy="173801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Oval 22">
            <a:extLst>
              <a:ext uri="{FF2B5EF4-FFF2-40B4-BE49-F238E27FC236}">
                <a16:creationId xmlns:a16="http://schemas.microsoft.com/office/drawing/2014/main" id="{FE36D902-156C-DD45-9D1F-80116268C980}"/>
              </a:ext>
            </a:extLst>
          </p:cNvPr>
          <p:cNvSpPr/>
          <p:nvPr userDrawn="1"/>
        </p:nvSpPr>
        <p:spPr>
          <a:xfrm>
            <a:off x="9280187" y="4155220"/>
            <a:ext cx="1738011" cy="17380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Oval 5">
            <a:extLst>
              <a:ext uri="{FF2B5EF4-FFF2-40B4-BE49-F238E27FC236}">
                <a16:creationId xmlns:a16="http://schemas.microsoft.com/office/drawing/2014/main" id="{92D63FB6-EE9B-7049-9415-FD1AD0E5C9D3}"/>
              </a:ext>
            </a:extLst>
          </p:cNvPr>
          <p:cNvSpPr/>
          <p:nvPr userDrawn="1"/>
        </p:nvSpPr>
        <p:spPr>
          <a:xfrm>
            <a:off x="9280187" y="476654"/>
            <a:ext cx="1738011" cy="17380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a:extLst>
              <a:ext uri="{FF2B5EF4-FFF2-40B4-BE49-F238E27FC236}">
                <a16:creationId xmlns:a16="http://schemas.microsoft.com/office/drawing/2014/main" id="{05DA36BC-A55E-3848-95DB-5EF44D1EB800}"/>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248408D6-9271-E94D-85D2-9AD4C1C86CF8}"/>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86DEF50-4AA9-F249-920D-8A301EE9B6FC}"/>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2" name="Title 1">
            <a:extLst>
              <a:ext uri="{FF2B5EF4-FFF2-40B4-BE49-F238E27FC236}">
                <a16:creationId xmlns:a16="http://schemas.microsoft.com/office/drawing/2014/main" id="{65E8B2EE-F027-FC4A-A0D8-200879C169D7}"/>
              </a:ext>
            </a:extLst>
          </p:cNvPr>
          <p:cNvSpPr>
            <a:spLocks noGrp="1"/>
          </p:cNvSpPr>
          <p:nvPr>
            <p:ph type="title" hasCustomPrompt="1"/>
          </p:nvPr>
        </p:nvSpPr>
        <p:spPr>
          <a:xfrm>
            <a:off x="604522" y="2052536"/>
            <a:ext cx="3082263" cy="2752928"/>
          </a:xfrm>
        </p:spPr>
        <p:txBody>
          <a:bodyPr anchor="t">
            <a:noAutofit/>
          </a:bodyPr>
          <a:lstStyle>
            <a:lvl1pPr>
              <a:defRPr sz="3300"/>
            </a:lvl1pPr>
          </a:lstStyle>
          <a:p>
            <a:r>
              <a:rPr lang="en-US"/>
              <a:t>CLICK TO EDIT MASTER TITLE STYLE</a:t>
            </a:r>
          </a:p>
        </p:txBody>
      </p:sp>
      <p:sp>
        <p:nvSpPr>
          <p:cNvPr id="9" name="Text Placeholder 8">
            <a:extLst>
              <a:ext uri="{FF2B5EF4-FFF2-40B4-BE49-F238E27FC236}">
                <a16:creationId xmlns:a16="http://schemas.microsoft.com/office/drawing/2014/main" id="{D635E947-D212-DF48-91CC-509099C01EE4}"/>
              </a:ext>
            </a:extLst>
          </p:cNvPr>
          <p:cNvSpPr>
            <a:spLocks noGrp="1"/>
          </p:cNvSpPr>
          <p:nvPr>
            <p:ph type="body" sz="quarter" idx="13"/>
          </p:nvPr>
        </p:nvSpPr>
        <p:spPr>
          <a:xfrm>
            <a:off x="3881437" y="1663431"/>
            <a:ext cx="4591051" cy="4162695"/>
          </a:xfrm>
        </p:spPr>
        <p:txBody>
          <a:bodyPr/>
          <a:lstStyle>
            <a:lvl1pPr>
              <a:buClr>
                <a:schemeClr val="accent5"/>
              </a:buClr>
              <a:defRPr sz="1575"/>
            </a:lvl1pPr>
            <a:lvl2pPr>
              <a:buClr>
                <a:schemeClr val="accent5"/>
              </a:buClr>
              <a:defRPr sz="1350"/>
            </a:lvl2pPr>
            <a:lvl3pPr>
              <a:buClr>
                <a:schemeClr val="accent5"/>
              </a:buClr>
              <a:defRPr sz="1200"/>
            </a:lvl3pPr>
            <a:lvl4pPr>
              <a:buClr>
                <a:schemeClr val="accent5"/>
              </a:buClr>
              <a:defRPr sz="1200"/>
            </a:lvl4pPr>
            <a:lvl5pPr>
              <a:buClr>
                <a:schemeClr val="accent5"/>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3">
            <a:extLst>
              <a:ext uri="{FF2B5EF4-FFF2-40B4-BE49-F238E27FC236}">
                <a16:creationId xmlns:a16="http://schemas.microsoft.com/office/drawing/2014/main" id="{BEE23C2A-5BDE-3946-BC80-2E5CE670EDCF}"/>
              </a:ext>
            </a:extLst>
          </p:cNvPr>
          <p:cNvSpPr>
            <a:spLocks noGrp="1"/>
          </p:cNvSpPr>
          <p:nvPr>
            <p:ph type="body" sz="quarter" idx="14"/>
          </p:nvPr>
        </p:nvSpPr>
        <p:spPr>
          <a:xfrm>
            <a:off x="9506567" y="4896688"/>
            <a:ext cx="1285251" cy="762000"/>
          </a:xfrm>
        </p:spPr>
        <p:txBody>
          <a:bodyPr>
            <a:noAutofit/>
          </a:bodyPr>
          <a:lstStyle>
            <a:lvl1pPr marL="0" indent="0" algn="ctr">
              <a:buNone/>
              <a:defRPr sz="1350" b="1">
                <a:solidFill>
                  <a:schemeClr val="tx2"/>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p:txBody>
      </p:sp>
      <p:sp>
        <p:nvSpPr>
          <p:cNvPr id="17" name="Text Placeholder 13">
            <a:extLst>
              <a:ext uri="{FF2B5EF4-FFF2-40B4-BE49-F238E27FC236}">
                <a16:creationId xmlns:a16="http://schemas.microsoft.com/office/drawing/2014/main" id="{EB7BA5D5-17FD-AE49-976F-AB3D8F879C94}"/>
              </a:ext>
            </a:extLst>
          </p:cNvPr>
          <p:cNvSpPr>
            <a:spLocks noGrp="1"/>
          </p:cNvSpPr>
          <p:nvPr>
            <p:ph type="body" sz="quarter" idx="15" hasCustomPrompt="1"/>
          </p:nvPr>
        </p:nvSpPr>
        <p:spPr>
          <a:xfrm>
            <a:off x="9506567" y="4307732"/>
            <a:ext cx="1285251" cy="762000"/>
          </a:xfrm>
        </p:spPr>
        <p:txBody>
          <a:bodyPr>
            <a:noAutofit/>
          </a:bodyPr>
          <a:lstStyle>
            <a:lvl1pPr marL="0" indent="0" algn="ctr">
              <a:buNone/>
              <a:defRPr sz="3750" b="1">
                <a:solidFill>
                  <a:schemeClr val="tx2"/>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a:t>
            </a:r>
          </a:p>
        </p:txBody>
      </p:sp>
      <p:sp>
        <p:nvSpPr>
          <p:cNvPr id="18" name="Text Placeholder 13">
            <a:extLst>
              <a:ext uri="{FF2B5EF4-FFF2-40B4-BE49-F238E27FC236}">
                <a16:creationId xmlns:a16="http://schemas.microsoft.com/office/drawing/2014/main" id="{A29EA56B-7974-774B-A7FC-785AF72DEC2F}"/>
              </a:ext>
            </a:extLst>
          </p:cNvPr>
          <p:cNvSpPr>
            <a:spLocks noGrp="1"/>
          </p:cNvSpPr>
          <p:nvPr>
            <p:ph type="body" sz="quarter" idx="16"/>
          </p:nvPr>
        </p:nvSpPr>
        <p:spPr>
          <a:xfrm>
            <a:off x="9506567" y="3077942"/>
            <a:ext cx="1285251" cy="762000"/>
          </a:xfrm>
        </p:spPr>
        <p:txBody>
          <a:bodyPr>
            <a:noAutofit/>
          </a:bodyPr>
          <a:lstStyle>
            <a:lvl1pPr marL="0" indent="0" algn="ctr">
              <a:buNone/>
              <a:defRPr sz="13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p:txBody>
      </p:sp>
      <p:sp>
        <p:nvSpPr>
          <p:cNvPr id="19" name="Text Placeholder 13">
            <a:extLst>
              <a:ext uri="{FF2B5EF4-FFF2-40B4-BE49-F238E27FC236}">
                <a16:creationId xmlns:a16="http://schemas.microsoft.com/office/drawing/2014/main" id="{DAD3ACEE-7DE3-E74E-AB6D-BA1C58711C6A}"/>
              </a:ext>
            </a:extLst>
          </p:cNvPr>
          <p:cNvSpPr>
            <a:spLocks noGrp="1"/>
          </p:cNvSpPr>
          <p:nvPr>
            <p:ph type="body" sz="quarter" idx="17" hasCustomPrompt="1"/>
          </p:nvPr>
        </p:nvSpPr>
        <p:spPr>
          <a:xfrm>
            <a:off x="9506567" y="2488986"/>
            <a:ext cx="1285251" cy="762000"/>
          </a:xfrm>
        </p:spPr>
        <p:txBody>
          <a:bodyPr>
            <a:noAutofit/>
          </a:bodyPr>
          <a:lstStyle>
            <a:lvl1pPr marL="0" indent="0" algn="ctr">
              <a:buNone/>
              <a:defRPr sz="37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a:t>
            </a:r>
          </a:p>
        </p:txBody>
      </p:sp>
      <p:sp>
        <p:nvSpPr>
          <p:cNvPr id="20" name="Text Placeholder 13">
            <a:extLst>
              <a:ext uri="{FF2B5EF4-FFF2-40B4-BE49-F238E27FC236}">
                <a16:creationId xmlns:a16="http://schemas.microsoft.com/office/drawing/2014/main" id="{43968FC8-86FC-334D-BC3D-3B52B3A3264A}"/>
              </a:ext>
            </a:extLst>
          </p:cNvPr>
          <p:cNvSpPr>
            <a:spLocks noGrp="1"/>
          </p:cNvSpPr>
          <p:nvPr>
            <p:ph type="body" sz="quarter" idx="18"/>
          </p:nvPr>
        </p:nvSpPr>
        <p:spPr>
          <a:xfrm>
            <a:off x="9506567" y="1249248"/>
            <a:ext cx="1285251" cy="762000"/>
          </a:xfrm>
        </p:spPr>
        <p:txBody>
          <a:bodyPr>
            <a:noAutofit/>
          </a:bodyPr>
          <a:lstStyle>
            <a:lvl1pPr marL="0" indent="0" algn="ctr">
              <a:buNone/>
              <a:defRPr sz="13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p:txBody>
      </p:sp>
      <p:sp>
        <p:nvSpPr>
          <p:cNvPr id="21" name="Text Placeholder 13">
            <a:extLst>
              <a:ext uri="{FF2B5EF4-FFF2-40B4-BE49-F238E27FC236}">
                <a16:creationId xmlns:a16="http://schemas.microsoft.com/office/drawing/2014/main" id="{E73FEEFC-505E-A04A-BD21-8BDF2030B1F7}"/>
              </a:ext>
            </a:extLst>
          </p:cNvPr>
          <p:cNvSpPr>
            <a:spLocks noGrp="1"/>
          </p:cNvSpPr>
          <p:nvPr>
            <p:ph type="body" sz="quarter" idx="19" hasCustomPrompt="1"/>
          </p:nvPr>
        </p:nvSpPr>
        <p:spPr>
          <a:xfrm>
            <a:off x="9506567" y="660292"/>
            <a:ext cx="1285251" cy="762000"/>
          </a:xfrm>
        </p:spPr>
        <p:txBody>
          <a:bodyPr>
            <a:noAutofit/>
          </a:bodyPr>
          <a:lstStyle>
            <a:lvl1pPr marL="0" indent="0" algn="ctr">
              <a:buNone/>
              <a:defRPr sz="37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a:t>
            </a:r>
          </a:p>
        </p:txBody>
      </p:sp>
    </p:spTree>
    <p:extLst>
      <p:ext uri="{BB962C8B-B14F-4D97-AF65-F5344CB8AC3E}">
        <p14:creationId xmlns:p14="http://schemas.microsoft.com/office/powerpoint/2010/main" val="254222603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colades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64C0-227B-654C-9722-E0096D598191}"/>
              </a:ext>
            </a:extLst>
          </p:cNvPr>
          <p:cNvSpPr>
            <a:spLocks noGrp="1"/>
          </p:cNvSpPr>
          <p:nvPr>
            <p:ph type="title" hasCustomPrompt="1"/>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9895711E-3EFD-6941-AD66-4F1F3EC6E9B7}"/>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5" name="Footer Placeholder 4">
            <a:extLst>
              <a:ext uri="{FF2B5EF4-FFF2-40B4-BE49-F238E27FC236}">
                <a16:creationId xmlns:a16="http://schemas.microsoft.com/office/drawing/2014/main" id="{ABBD088B-068A-DA4F-BBD8-D2A344799746}"/>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D9B6F5C-C31D-4E46-903B-E1C59653E7A7}"/>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10" name="Text Placeholder 9">
            <a:extLst>
              <a:ext uri="{FF2B5EF4-FFF2-40B4-BE49-F238E27FC236}">
                <a16:creationId xmlns:a16="http://schemas.microsoft.com/office/drawing/2014/main" id="{44DD6EE7-6CE9-5D46-BB3D-A1E1C77173C0}"/>
              </a:ext>
            </a:extLst>
          </p:cNvPr>
          <p:cNvSpPr>
            <a:spLocks noGrp="1"/>
          </p:cNvSpPr>
          <p:nvPr>
            <p:ph type="body" sz="quarter" idx="13" hasCustomPrompt="1"/>
          </p:nvPr>
        </p:nvSpPr>
        <p:spPr>
          <a:xfrm>
            <a:off x="681039" y="1838325"/>
            <a:ext cx="2915603" cy="1015362"/>
          </a:xfrm>
        </p:spPr>
        <p:txBody>
          <a:bodyPr>
            <a:noAutofit/>
          </a:bodyPr>
          <a:lstStyle>
            <a:lvl1pPr marL="0" indent="0">
              <a:lnSpc>
                <a:spcPts val="2415"/>
              </a:lnSpc>
              <a:buNone/>
              <a:defRPr sz="2700" b="1">
                <a:solidFill>
                  <a:schemeClr val="accent5"/>
                </a:solidFill>
              </a:defRPr>
            </a:lvl1pPr>
          </a:lstStyle>
          <a:p>
            <a:pPr lvl="0"/>
            <a:r>
              <a:rPr lang="en-US"/>
              <a:t>CLICK TO EDIT MASTER TEXT</a:t>
            </a:r>
          </a:p>
        </p:txBody>
      </p:sp>
      <p:cxnSp>
        <p:nvCxnSpPr>
          <p:cNvPr id="17" name="Straight Connector 16">
            <a:extLst>
              <a:ext uri="{FF2B5EF4-FFF2-40B4-BE49-F238E27FC236}">
                <a16:creationId xmlns:a16="http://schemas.microsoft.com/office/drawing/2014/main" id="{EEE1D1AD-343B-7643-99BD-62B67483DCC2}"/>
              </a:ext>
            </a:extLst>
          </p:cNvPr>
          <p:cNvCxnSpPr/>
          <p:nvPr userDrawn="1"/>
        </p:nvCxnSpPr>
        <p:spPr>
          <a:xfrm>
            <a:off x="681041" y="3810000"/>
            <a:ext cx="978376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9">
            <a:extLst>
              <a:ext uri="{FF2B5EF4-FFF2-40B4-BE49-F238E27FC236}">
                <a16:creationId xmlns:a16="http://schemas.microsoft.com/office/drawing/2014/main" id="{D7016938-F7CF-A649-AECF-08FB52E4CD5E}"/>
              </a:ext>
            </a:extLst>
          </p:cNvPr>
          <p:cNvSpPr>
            <a:spLocks noGrp="1"/>
          </p:cNvSpPr>
          <p:nvPr>
            <p:ph type="body" sz="quarter" idx="14" hasCustomPrompt="1"/>
          </p:nvPr>
        </p:nvSpPr>
        <p:spPr>
          <a:xfrm>
            <a:off x="681039" y="2857657"/>
            <a:ext cx="2915603" cy="326550"/>
          </a:xfrm>
        </p:spPr>
        <p:txBody>
          <a:bodyPr>
            <a:noAutofit/>
          </a:bodyPr>
          <a:lstStyle>
            <a:lvl1pPr marL="0" indent="0">
              <a:lnSpc>
                <a:spcPts val="1815"/>
              </a:lnSpc>
              <a:buNone/>
              <a:defRPr sz="1800" b="0">
                <a:solidFill>
                  <a:schemeClr val="bg2">
                    <a:lumMod val="50000"/>
                  </a:schemeClr>
                </a:solidFill>
              </a:defRPr>
            </a:lvl1pPr>
          </a:lstStyle>
          <a:p>
            <a:pPr lvl="0"/>
            <a:r>
              <a:rPr lang="en-US"/>
              <a:t>Click to edit master</a:t>
            </a:r>
          </a:p>
        </p:txBody>
      </p:sp>
      <p:sp>
        <p:nvSpPr>
          <p:cNvPr id="21" name="Text Placeholder 9">
            <a:extLst>
              <a:ext uri="{FF2B5EF4-FFF2-40B4-BE49-F238E27FC236}">
                <a16:creationId xmlns:a16="http://schemas.microsoft.com/office/drawing/2014/main" id="{F5AB7F5F-E8E2-F248-8CE6-E74AD690F3D1}"/>
              </a:ext>
            </a:extLst>
          </p:cNvPr>
          <p:cNvSpPr>
            <a:spLocks noGrp="1"/>
          </p:cNvSpPr>
          <p:nvPr>
            <p:ph type="body" sz="quarter" idx="15" hasCustomPrompt="1"/>
          </p:nvPr>
        </p:nvSpPr>
        <p:spPr>
          <a:xfrm>
            <a:off x="691200" y="3168568"/>
            <a:ext cx="2915603" cy="326550"/>
          </a:xfrm>
        </p:spPr>
        <p:txBody>
          <a:bodyPr>
            <a:noAutofit/>
          </a:bodyPr>
          <a:lstStyle>
            <a:lvl1pPr marL="0" indent="0">
              <a:lnSpc>
                <a:spcPts val="1815"/>
              </a:lnSpc>
              <a:buNone/>
              <a:defRPr sz="1200" b="1" i="1">
                <a:solidFill>
                  <a:schemeClr val="accent5"/>
                </a:solidFill>
              </a:defRPr>
            </a:lvl1pPr>
          </a:lstStyle>
          <a:p>
            <a:pPr lvl="0"/>
            <a:r>
              <a:rPr lang="en-US"/>
              <a:t>Click to edit master</a:t>
            </a:r>
          </a:p>
        </p:txBody>
      </p:sp>
      <p:sp>
        <p:nvSpPr>
          <p:cNvPr id="22" name="Text Placeholder 9">
            <a:extLst>
              <a:ext uri="{FF2B5EF4-FFF2-40B4-BE49-F238E27FC236}">
                <a16:creationId xmlns:a16="http://schemas.microsoft.com/office/drawing/2014/main" id="{CA821B14-A363-9F49-8BB1-2DB3CF3A6D5C}"/>
              </a:ext>
            </a:extLst>
          </p:cNvPr>
          <p:cNvSpPr>
            <a:spLocks noGrp="1"/>
          </p:cNvSpPr>
          <p:nvPr>
            <p:ph type="body" sz="quarter" idx="16" hasCustomPrompt="1"/>
          </p:nvPr>
        </p:nvSpPr>
        <p:spPr>
          <a:xfrm>
            <a:off x="4049079" y="1838325"/>
            <a:ext cx="2915603" cy="1015362"/>
          </a:xfrm>
        </p:spPr>
        <p:txBody>
          <a:bodyPr>
            <a:noAutofit/>
          </a:bodyPr>
          <a:lstStyle>
            <a:lvl1pPr marL="0" indent="0">
              <a:lnSpc>
                <a:spcPts val="2415"/>
              </a:lnSpc>
              <a:buNone/>
              <a:defRPr sz="2700" b="1">
                <a:solidFill>
                  <a:schemeClr val="accent3"/>
                </a:solidFill>
              </a:defRPr>
            </a:lvl1pPr>
          </a:lstStyle>
          <a:p>
            <a:pPr lvl="0"/>
            <a:r>
              <a:rPr lang="en-US"/>
              <a:t>CLICK TO EDIT MASTER TEXT</a:t>
            </a:r>
          </a:p>
        </p:txBody>
      </p:sp>
      <p:sp>
        <p:nvSpPr>
          <p:cNvPr id="23" name="Text Placeholder 9">
            <a:extLst>
              <a:ext uri="{FF2B5EF4-FFF2-40B4-BE49-F238E27FC236}">
                <a16:creationId xmlns:a16="http://schemas.microsoft.com/office/drawing/2014/main" id="{77096C5A-F7CC-7442-8FB5-05E74F7F1E11}"/>
              </a:ext>
            </a:extLst>
          </p:cNvPr>
          <p:cNvSpPr>
            <a:spLocks noGrp="1"/>
          </p:cNvSpPr>
          <p:nvPr>
            <p:ph type="body" sz="quarter" idx="17" hasCustomPrompt="1"/>
          </p:nvPr>
        </p:nvSpPr>
        <p:spPr>
          <a:xfrm>
            <a:off x="4049079" y="2857657"/>
            <a:ext cx="2915603" cy="326550"/>
          </a:xfrm>
        </p:spPr>
        <p:txBody>
          <a:bodyPr>
            <a:noAutofit/>
          </a:bodyPr>
          <a:lstStyle>
            <a:lvl1pPr marL="0" indent="0">
              <a:lnSpc>
                <a:spcPts val="1815"/>
              </a:lnSpc>
              <a:buNone/>
              <a:defRPr sz="1800" b="0">
                <a:solidFill>
                  <a:schemeClr val="bg2">
                    <a:lumMod val="50000"/>
                  </a:schemeClr>
                </a:solidFill>
              </a:defRPr>
            </a:lvl1pPr>
          </a:lstStyle>
          <a:p>
            <a:pPr lvl="0"/>
            <a:r>
              <a:rPr lang="en-US"/>
              <a:t>Click to edit master</a:t>
            </a:r>
          </a:p>
        </p:txBody>
      </p:sp>
      <p:sp>
        <p:nvSpPr>
          <p:cNvPr id="24" name="Text Placeholder 9">
            <a:extLst>
              <a:ext uri="{FF2B5EF4-FFF2-40B4-BE49-F238E27FC236}">
                <a16:creationId xmlns:a16="http://schemas.microsoft.com/office/drawing/2014/main" id="{BA7BA792-B7CA-5743-B5CF-7875A2748AD3}"/>
              </a:ext>
            </a:extLst>
          </p:cNvPr>
          <p:cNvSpPr>
            <a:spLocks noGrp="1"/>
          </p:cNvSpPr>
          <p:nvPr>
            <p:ph type="body" sz="quarter" idx="18" hasCustomPrompt="1"/>
          </p:nvPr>
        </p:nvSpPr>
        <p:spPr>
          <a:xfrm>
            <a:off x="4059240" y="3168568"/>
            <a:ext cx="2915603" cy="326550"/>
          </a:xfrm>
        </p:spPr>
        <p:txBody>
          <a:bodyPr>
            <a:noAutofit/>
          </a:bodyPr>
          <a:lstStyle>
            <a:lvl1pPr marL="0" indent="0">
              <a:lnSpc>
                <a:spcPts val="1815"/>
              </a:lnSpc>
              <a:buNone/>
              <a:defRPr sz="1200" b="1" i="1">
                <a:solidFill>
                  <a:schemeClr val="accent3"/>
                </a:solidFill>
              </a:defRPr>
            </a:lvl1pPr>
          </a:lstStyle>
          <a:p>
            <a:pPr lvl="0"/>
            <a:r>
              <a:rPr lang="en-US"/>
              <a:t>Click to edit master</a:t>
            </a:r>
          </a:p>
        </p:txBody>
      </p:sp>
      <p:sp>
        <p:nvSpPr>
          <p:cNvPr id="25" name="Text Placeholder 9">
            <a:extLst>
              <a:ext uri="{FF2B5EF4-FFF2-40B4-BE49-F238E27FC236}">
                <a16:creationId xmlns:a16="http://schemas.microsoft.com/office/drawing/2014/main" id="{893F8638-C29D-8A4D-8789-8370D41285E7}"/>
              </a:ext>
            </a:extLst>
          </p:cNvPr>
          <p:cNvSpPr>
            <a:spLocks noGrp="1"/>
          </p:cNvSpPr>
          <p:nvPr>
            <p:ph type="body" sz="quarter" idx="19" hasCustomPrompt="1"/>
          </p:nvPr>
        </p:nvSpPr>
        <p:spPr>
          <a:xfrm>
            <a:off x="7417119" y="1838325"/>
            <a:ext cx="2915603" cy="1015362"/>
          </a:xfrm>
        </p:spPr>
        <p:txBody>
          <a:bodyPr>
            <a:noAutofit/>
          </a:bodyPr>
          <a:lstStyle>
            <a:lvl1pPr marL="0" indent="0">
              <a:lnSpc>
                <a:spcPts val="2415"/>
              </a:lnSpc>
              <a:buNone/>
              <a:defRPr sz="2700" b="1">
                <a:solidFill>
                  <a:schemeClr val="tx2"/>
                </a:solidFill>
              </a:defRPr>
            </a:lvl1pPr>
          </a:lstStyle>
          <a:p>
            <a:pPr lvl="0"/>
            <a:r>
              <a:rPr lang="en-US"/>
              <a:t>CLICK TO EDIT MASTER TEXT</a:t>
            </a:r>
          </a:p>
        </p:txBody>
      </p:sp>
      <p:sp>
        <p:nvSpPr>
          <p:cNvPr id="26" name="Text Placeholder 9">
            <a:extLst>
              <a:ext uri="{FF2B5EF4-FFF2-40B4-BE49-F238E27FC236}">
                <a16:creationId xmlns:a16="http://schemas.microsoft.com/office/drawing/2014/main" id="{C92C7635-21F9-3C48-B569-F5A91D424329}"/>
              </a:ext>
            </a:extLst>
          </p:cNvPr>
          <p:cNvSpPr>
            <a:spLocks noGrp="1"/>
          </p:cNvSpPr>
          <p:nvPr>
            <p:ph type="body" sz="quarter" idx="20" hasCustomPrompt="1"/>
          </p:nvPr>
        </p:nvSpPr>
        <p:spPr>
          <a:xfrm>
            <a:off x="7417119" y="2857657"/>
            <a:ext cx="2915603" cy="326550"/>
          </a:xfrm>
        </p:spPr>
        <p:txBody>
          <a:bodyPr>
            <a:noAutofit/>
          </a:bodyPr>
          <a:lstStyle>
            <a:lvl1pPr marL="0" indent="0">
              <a:lnSpc>
                <a:spcPts val="1815"/>
              </a:lnSpc>
              <a:buNone/>
              <a:defRPr sz="1800" b="0">
                <a:solidFill>
                  <a:schemeClr val="bg2">
                    <a:lumMod val="50000"/>
                  </a:schemeClr>
                </a:solidFill>
              </a:defRPr>
            </a:lvl1pPr>
          </a:lstStyle>
          <a:p>
            <a:pPr lvl="0"/>
            <a:r>
              <a:rPr lang="en-US"/>
              <a:t>Click to edit master</a:t>
            </a:r>
          </a:p>
        </p:txBody>
      </p:sp>
      <p:sp>
        <p:nvSpPr>
          <p:cNvPr id="27" name="Text Placeholder 9">
            <a:extLst>
              <a:ext uri="{FF2B5EF4-FFF2-40B4-BE49-F238E27FC236}">
                <a16:creationId xmlns:a16="http://schemas.microsoft.com/office/drawing/2014/main" id="{89354E4A-F47D-0944-B1F4-A8CF1E85A1F1}"/>
              </a:ext>
            </a:extLst>
          </p:cNvPr>
          <p:cNvSpPr>
            <a:spLocks noGrp="1"/>
          </p:cNvSpPr>
          <p:nvPr>
            <p:ph type="body" sz="quarter" idx="21" hasCustomPrompt="1"/>
          </p:nvPr>
        </p:nvSpPr>
        <p:spPr>
          <a:xfrm>
            <a:off x="7427280" y="3168568"/>
            <a:ext cx="2915603" cy="326550"/>
          </a:xfrm>
        </p:spPr>
        <p:txBody>
          <a:bodyPr>
            <a:noAutofit/>
          </a:bodyPr>
          <a:lstStyle>
            <a:lvl1pPr marL="0" indent="0">
              <a:lnSpc>
                <a:spcPts val="1815"/>
              </a:lnSpc>
              <a:buNone/>
              <a:defRPr sz="1200" b="1" i="1">
                <a:solidFill>
                  <a:schemeClr val="tx2"/>
                </a:solidFill>
              </a:defRPr>
            </a:lvl1pPr>
          </a:lstStyle>
          <a:p>
            <a:pPr lvl="0"/>
            <a:r>
              <a:rPr lang="en-US"/>
              <a:t>Click to edit master</a:t>
            </a:r>
          </a:p>
        </p:txBody>
      </p:sp>
      <p:sp>
        <p:nvSpPr>
          <p:cNvPr id="28" name="Text Placeholder 9">
            <a:extLst>
              <a:ext uri="{FF2B5EF4-FFF2-40B4-BE49-F238E27FC236}">
                <a16:creationId xmlns:a16="http://schemas.microsoft.com/office/drawing/2014/main" id="{D308A609-494C-014D-9DC1-FE80D8FBC127}"/>
              </a:ext>
            </a:extLst>
          </p:cNvPr>
          <p:cNvSpPr>
            <a:spLocks noGrp="1"/>
          </p:cNvSpPr>
          <p:nvPr>
            <p:ph type="body" sz="quarter" idx="22" hasCustomPrompt="1"/>
          </p:nvPr>
        </p:nvSpPr>
        <p:spPr>
          <a:xfrm>
            <a:off x="681039" y="4175125"/>
            <a:ext cx="2915603" cy="1015362"/>
          </a:xfrm>
        </p:spPr>
        <p:txBody>
          <a:bodyPr>
            <a:noAutofit/>
          </a:bodyPr>
          <a:lstStyle>
            <a:lvl1pPr marL="0" indent="0">
              <a:lnSpc>
                <a:spcPts val="2415"/>
              </a:lnSpc>
              <a:buNone/>
              <a:defRPr sz="2700" b="1">
                <a:solidFill>
                  <a:schemeClr val="accent1"/>
                </a:solidFill>
              </a:defRPr>
            </a:lvl1pPr>
          </a:lstStyle>
          <a:p>
            <a:pPr lvl="0"/>
            <a:r>
              <a:rPr lang="en-US"/>
              <a:t>CLICK TO EDIT MASTER TEXT</a:t>
            </a:r>
          </a:p>
        </p:txBody>
      </p:sp>
      <p:sp>
        <p:nvSpPr>
          <p:cNvPr id="29" name="Text Placeholder 9">
            <a:extLst>
              <a:ext uri="{FF2B5EF4-FFF2-40B4-BE49-F238E27FC236}">
                <a16:creationId xmlns:a16="http://schemas.microsoft.com/office/drawing/2014/main" id="{7910DDA9-1AF2-4F4C-AB07-22D083C97851}"/>
              </a:ext>
            </a:extLst>
          </p:cNvPr>
          <p:cNvSpPr>
            <a:spLocks noGrp="1"/>
          </p:cNvSpPr>
          <p:nvPr>
            <p:ph type="body" sz="quarter" idx="23" hasCustomPrompt="1"/>
          </p:nvPr>
        </p:nvSpPr>
        <p:spPr>
          <a:xfrm>
            <a:off x="681039" y="5194457"/>
            <a:ext cx="2915603" cy="326550"/>
          </a:xfrm>
        </p:spPr>
        <p:txBody>
          <a:bodyPr>
            <a:noAutofit/>
          </a:bodyPr>
          <a:lstStyle>
            <a:lvl1pPr marL="0" indent="0">
              <a:lnSpc>
                <a:spcPts val="1815"/>
              </a:lnSpc>
              <a:buNone/>
              <a:defRPr sz="1800" b="0">
                <a:solidFill>
                  <a:schemeClr val="bg2">
                    <a:lumMod val="50000"/>
                  </a:schemeClr>
                </a:solidFill>
              </a:defRPr>
            </a:lvl1pPr>
          </a:lstStyle>
          <a:p>
            <a:pPr lvl="0"/>
            <a:r>
              <a:rPr lang="en-US"/>
              <a:t>Click to edit master</a:t>
            </a:r>
          </a:p>
        </p:txBody>
      </p:sp>
      <p:sp>
        <p:nvSpPr>
          <p:cNvPr id="30" name="Text Placeholder 9">
            <a:extLst>
              <a:ext uri="{FF2B5EF4-FFF2-40B4-BE49-F238E27FC236}">
                <a16:creationId xmlns:a16="http://schemas.microsoft.com/office/drawing/2014/main" id="{5F90D735-7785-D94A-841E-F50183155106}"/>
              </a:ext>
            </a:extLst>
          </p:cNvPr>
          <p:cNvSpPr>
            <a:spLocks noGrp="1"/>
          </p:cNvSpPr>
          <p:nvPr>
            <p:ph type="body" sz="quarter" idx="24" hasCustomPrompt="1"/>
          </p:nvPr>
        </p:nvSpPr>
        <p:spPr>
          <a:xfrm>
            <a:off x="691200" y="5505368"/>
            <a:ext cx="2915603" cy="326550"/>
          </a:xfrm>
        </p:spPr>
        <p:txBody>
          <a:bodyPr>
            <a:noAutofit/>
          </a:bodyPr>
          <a:lstStyle>
            <a:lvl1pPr marL="0" indent="0">
              <a:lnSpc>
                <a:spcPts val="1815"/>
              </a:lnSpc>
              <a:buNone/>
              <a:defRPr sz="1200" b="1" i="1">
                <a:solidFill>
                  <a:schemeClr val="accent1"/>
                </a:solidFill>
              </a:defRPr>
            </a:lvl1pPr>
          </a:lstStyle>
          <a:p>
            <a:pPr lvl="0"/>
            <a:r>
              <a:rPr lang="en-US"/>
              <a:t>Click to edit master</a:t>
            </a:r>
          </a:p>
        </p:txBody>
      </p:sp>
      <p:sp>
        <p:nvSpPr>
          <p:cNvPr id="31" name="Text Placeholder 9">
            <a:extLst>
              <a:ext uri="{FF2B5EF4-FFF2-40B4-BE49-F238E27FC236}">
                <a16:creationId xmlns:a16="http://schemas.microsoft.com/office/drawing/2014/main" id="{776912C4-04C1-B447-B4BB-39573692F7AE}"/>
              </a:ext>
            </a:extLst>
          </p:cNvPr>
          <p:cNvSpPr>
            <a:spLocks noGrp="1"/>
          </p:cNvSpPr>
          <p:nvPr>
            <p:ph type="body" sz="quarter" idx="25" hasCustomPrompt="1"/>
          </p:nvPr>
        </p:nvSpPr>
        <p:spPr>
          <a:xfrm>
            <a:off x="4049079" y="4175125"/>
            <a:ext cx="2915603" cy="1015362"/>
          </a:xfrm>
        </p:spPr>
        <p:txBody>
          <a:bodyPr>
            <a:noAutofit/>
          </a:bodyPr>
          <a:lstStyle>
            <a:lvl1pPr marL="0" indent="0">
              <a:lnSpc>
                <a:spcPts val="2415"/>
              </a:lnSpc>
              <a:buNone/>
              <a:defRPr sz="2700" b="1">
                <a:solidFill>
                  <a:schemeClr val="accent4"/>
                </a:solidFill>
              </a:defRPr>
            </a:lvl1pPr>
          </a:lstStyle>
          <a:p>
            <a:pPr lvl="0"/>
            <a:r>
              <a:rPr lang="en-US"/>
              <a:t>CLICK TO EDIT MASTER TEXT</a:t>
            </a:r>
          </a:p>
        </p:txBody>
      </p:sp>
      <p:sp>
        <p:nvSpPr>
          <p:cNvPr id="32" name="Text Placeholder 9">
            <a:extLst>
              <a:ext uri="{FF2B5EF4-FFF2-40B4-BE49-F238E27FC236}">
                <a16:creationId xmlns:a16="http://schemas.microsoft.com/office/drawing/2014/main" id="{828B6DBF-FE53-1749-97A8-481C77AC5F4F}"/>
              </a:ext>
            </a:extLst>
          </p:cNvPr>
          <p:cNvSpPr>
            <a:spLocks noGrp="1"/>
          </p:cNvSpPr>
          <p:nvPr>
            <p:ph type="body" sz="quarter" idx="26" hasCustomPrompt="1"/>
          </p:nvPr>
        </p:nvSpPr>
        <p:spPr>
          <a:xfrm>
            <a:off x="4049079" y="5194457"/>
            <a:ext cx="2915603" cy="326550"/>
          </a:xfrm>
        </p:spPr>
        <p:txBody>
          <a:bodyPr>
            <a:noAutofit/>
          </a:bodyPr>
          <a:lstStyle>
            <a:lvl1pPr marL="0" indent="0">
              <a:lnSpc>
                <a:spcPts val="1815"/>
              </a:lnSpc>
              <a:buNone/>
              <a:defRPr sz="1800" b="0">
                <a:solidFill>
                  <a:schemeClr val="bg2">
                    <a:lumMod val="50000"/>
                  </a:schemeClr>
                </a:solidFill>
              </a:defRPr>
            </a:lvl1pPr>
          </a:lstStyle>
          <a:p>
            <a:pPr lvl="0"/>
            <a:r>
              <a:rPr lang="en-US"/>
              <a:t>Click to edit master</a:t>
            </a:r>
          </a:p>
        </p:txBody>
      </p:sp>
      <p:sp>
        <p:nvSpPr>
          <p:cNvPr id="33" name="Text Placeholder 9">
            <a:extLst>
              <a:ext uri="{FF2B5EF4-FFF2-40B4-BE49-F238E27FC236}">
                <a16:creationId xmlns:a16="http://schemas.microsoft.com/office/drawing/2014/main" id="{F0D859FB-F4AF-EC42-B33D-07303F2F621B}"/>
              </a:ext>
            </a:extLst>
          </p:cNvPr>
          <p:cNvSpPr>
            <a:spLocks noGrp="1"/>
          </p:cNvSpPr>
          <p:nvPr>
            <p:ph type="body" sz="quarter" idx="27" hasCustomPrompt="1"/>
          </p:nvPr>
        </p:nvSpPr>
        <p:spPr>
          <a:xfrm>
            <a:off x="4059240" y="5505368"/>
            <a:ext cx="2915603" cy="326550"/>
          </a:xfrm>
        </p:spPr>
        <p:txBody>
          <a:bodyPr>
            <a:noAutofit/>
          </a:bodyPr>
          <a:lstStyle>
            <a:lvl1pPr marL="0" indent="0">
              <a:lnSpc>
                <a:spcPts val="1815"/>
              </a:lnSpc>
              <a:buNone/>
              <a:defRPr sz="1200" b="1" i="1">
                <a:solidFill>
                  <a:schemeClr val="accent4"/>
                </a:solidFill>
              </a:defRPr>
            </a:lvl1pPr>
          </a:lstStyle>
          <a:p>
            <a:pPr lvl="0"/>
            <a:r>
              <a:rPr lang="en-US"/>
              <a:t>Click to edit master</a:t>
            </a:r>
          </a:p>
        </p:txBody>
      </p:sp>
      <p:sp>
        <p:nvSpPr>
          <p:cNvPr id="34" name="Text Placeholder 9">
            <a:extLst>
              <a:ext uri="{FF2B5EF4-FFF2-40B4-BE49-F238E27FC236}">
                <a16:creationId xmlns:a16="http://schemas.microsoft.com/office/drawing/2014/main" id="{9CB17151-00F9-E64B-A3D5-D4134351A7EA}"/>
              </a:ext>
            </a:extLst>
          </p:cNvPr>
          <p:cNvSpPr>
            <a:spLocks noGrp="1"/>
          </p:cNvSpPr>
          <p:nvPr>
            <p:ph type="body" sz="quarter" idx="28" hasCustomPrompt="1"/>
          </p:nvPr>
        </p:nvSpPr>
        <p:spPr>
          <a:xfrm>
            <a:off x="7417119" y="4175125"/>
            <a:ext cx="2915603" cy="1015362"/>
          </a:xfrm>
        </p:spPr>
        <p:txBody>
          <a:bodyPr>
            <a:noAutofit/>
          </a:bodyPr>
          <a:lstStyle>
            <a:lvl1pPr marL="0" indent="0">
              <a:lnSpc>
                <a:spcPts val="2415"/>
              </a:lnSpc>
              <a:buNone/>
              <a:defRPr sz="2700" b="1">
                <a:solidFill>
                  <a:schemeClr val="accent5"/>
                </a:solidFill>
              </a:defRPr>
            </a:lvl1pPr>
          </a:lstStyle>
          <a:p>
            <a:pPr lvl="0"/>
            <a:r>
              <a:rPr lang="en-US"/>
              <a:t>CLICK TO EDIT MASTER TEXT</a:t>
            </a:r>
          </a:p>
        </p:txBody>
      </p:sp>
      <p:sp>
        <p:nvSpPr>
          <p:cNvPr id="35" name="Text Placeholder 9">
            <a:extLst>
              <a:ext uri="{FF2B5EF4-FFF2-40B4-BE49-F238E27FC236}">
                <a16:creationId xmlns:a16="http://schemas.microsoft.com/office/drawing/2014/main" id="{4D8C2994-D9FC-3948-8D00-8F2964251064}"/>
              </a:ext>
            </a:extLst>
          </p:cNvPr>
          <p:cNvSpPr>
            <a:spLocks noGrp="1"/>
          </p:cNvSpPr>
          <p:nvPr>
            <p:ph type="body" sz="quarter" idx="29" hasCustomPrompt="1"/>
          </p:nvPr>
        </p:nvSpPr>
        <p:spPr>
          <a:xfrm>
            <a:off x="7417119" y="5194457"/>
            <a:ext cx="2915603" cy="326550"/>
          </a:xfrm>
        </p:spPr>
        <p:txBody>
          <a:bodyPr>
            <a:noAutofit/>
          </a:bodyPr>
          <a:lstStyle>
            <a:lvl1pPr marL="0" indent="0">
              <a:lnSpc>
                <a:spcPts val="1815"/>
              </a:lnSpc>
              <a:buNone/>
              <a:defRPr sz="1800" b="0">
                <a:solidFill>
                  <a:schemeClr val="bg2">
                    <a:lumMod val="50000"/>
                  </a:schemeClr>
                </a:solidFill>
              </a:defRPr>
            </a:lvl1pPr>
          </a:lstStyle>
          <a:p>
            <a:pPr lvl="0"/>
            <a:r>
              <a:rPr lang="en-US"/>
              <a:t>Click to edit master</a:t>
            </a:r>
          </a:p>
        </p:txBody>
      </p:sp>
      <p:sp>
        <p:nvSpPr>
          <p:cNvPr id="36" name="Text Placeholder 9">
            <a:extLst>
              <a:ext uri="{FF2B5EF4-FFF2-40B4-BE49-F238E27FC236}">
                <a16:creationId xmlns:a16="http://schemas.microsoft.com/office/drawing/2014/main" id="{AF742241-E31E-3848-BB4E-C9E804FB691F}"/>
              </a:ext>
            </a:extLst>
          </p:cNvPr>
          <p:cNvSpPr>
            <a:spLocks noGrp="1"/>
          </p:cNvSpPr>
          <p:nvPr>
            <p:ph type="body" sz="quarter" idx="30" hasCustomPrompt="1"/>
          </p:nvPr>
        </p:nvSpPr>
        <p:spPr>
          <a:xfrm>
            <a:off x="7427280" y="5505368"/>
            <a:ext cx="2915603" cy="326550"/>
          </a:xfrm>
        </p:spPr>
        <p:txBody>
          <a:bodyPr>
            <a:noAutofit/>
          </a:bodyPr>
          <a:lstStyle>
            <a:lvl1pPr marL="0" indent="0">
              <a:lnSpc>
                <a:spcPts val="1815"/>
              </a:lnSpc>
              <a:buNone/>
              <a:defRPr sz="1200" b="1" i="1">
                <a:solidFill>
                  <a:schemeClr val="accent5"/>
                </a:solidFill>
              </a:defRPr>
            </a:lvl1pPr>
          </a:lstStyle>
          <a:p>
            <a:pPr lvl="0"/>
            <a:r>
              <a:rPr lang="en-US"/>
              <a:t>Click to edit master</a:t>
            </a:r>
          </a:p>
        </p:txBody>
      </p:sp>
    </p:spTree>
    <p:extLst>
      <p:ext uri="{BB962C8B-B14F-4D97-AF65-F5344CB8AC3E}">
        <p14:creationId xmlns:p14="http://schemas.microsoft.com/office/powerpoint/2010/main" val="189264544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ccolades 4 Circles">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2D63FB6-EE9B-7049-9415-FD1AD0E5C9D3}"/>
              </a:ext>
            </a:extLst>
          </p:cNvPr>
          <p:cNvSpPr/>
          <p:nvPr userDrawn="1"/>
        </p:nvSpPr>
        <p:spPr>
          <a:xfrm>
            <a:off x="6096000" y="751030"/>
            <a:ext cx="2520437" cy="25204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a:extLst>
              <a:ext uri="{FF2B5EF4-FFF2-40B4-BE49-F238E27FC236}">
                <a16:creationId xmlns:a16="http://schemas.microsoft.com/office/drawing/2014/main" id="{05DA36BC-A55E-3848-95DB-5EF44D1EB800}"/>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248408D6-9271-E94D-85D2-9AD4C1C86CF8}"/>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86DEF50-4AA9-F249-920D-8A301EE9B6FC}"/>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2" name="Title 1">
            <a:extLst>
              <a:ext uri="{FF2B5EF4-FFF2-40B4-BE49-F238E27FC236}">
                <a16:creationId xmlns:a16="http://schemas.microsoft.com/office/drawing/2014/main" id="{65E8B2EE-F027-FC4A-A0D8-200879C169D7}"/>
              </a:ext>
            </a:extLst>
          </p:cNvPr>
          <p:cNvSpPr>
            <a:spLocks noGrp="1"/>
          </p:cNvSpPr>
          <p:nvPr>
            <p:ph type="title" hasCustomPrompt="1"/>
          </p:nvPr>
        </p:nvSpPr>
        <p:spPr>
          <a:xfrm>
            <a:off x="604520" y="1635868"/>
            <a:ext cx="4638040" cy="751624"/>
          </a:xfrm>
        </p:spPr>
        <p:txBody>
          <a:bodyPr anchor="b">
            <a:noAutofit/>
          </a:bodyPr>
          <a:lstStyle>
            <a:lvl1pPr>
              <a:defRPr sz="3000"/>
            </a:lvl1pPr>
          </a:lstStyle>
          <a:p>
            <a:r>
              <a:rPr lang="en-US"/>
              <a:t>CLICK TO EDIT MASTER TITLE STYLE</a:t>
            </a:r>
          </a:p>
        </p:txBody>
      </p:sp>
      <p:sp>
        <p:nvSpPr>
          <p:cNvPr id="9" name="Text Placeholder 8">
            <a:extLst>
              <a:ext uri="{FF2B5EF4-FFF2-40B4-BE49-F238E27FC236}">
                <a16:creationId xmlns:a16="http://schemas.microsoft.com/office/drawing/2014/main" id="{D635E947-D212-DF48-91CC-509099C01EE4}"/>
              </a:ext>
            </a:extLst>
          </p:cNvPr>
          <p:cNvSpPr>
            <a:spLocks noGrp="1"/>
          </p:cNvSpPr>
          <p:nvPr>
            <p:ph type="body" sz="quarter" idx="13"/>
          </p:nvPr>
        </p:nvSpPr>
        <p:spPr>
          <a:xfrm>
            <a:off x="604520" y="2453319"/>
            <a:ext cx="4638040" cy="3154894"/>
          </a:xfrm>
        </p:spPr>
        <p:txBody>
          <a:bodyPr/>
          <a:lstStyle>
            <a:lvl1pPr>
              <a:lnSpc>
                <a:spcPct val="100000"/>
              </a:lnSpc>
              <a:buClr>
                <a:schemeClr val="accent5"/>
              </a:buClr>
              <a:defRPr sz="1575"/>
            </a:lvl1pPr>
            <a:lvl2pPr>
              <a:lnSpc>
                <a:spcPct val="100000"/>
              </a:lnSpc>
              <a:buClr>
                <a:schemeClr val="accent5"/>
              </a:buClr>
              <a:defRPr sz="1350"/>
            </a:lvl2pPr>
            <a:lvl3pPr>
              <a:lnSpc>
                <a:spcPct val="100000"/>
              </a:lnSpc>
              <a:buClr>
                <a:schemeClr val="accent5"/>
              </a:buClr>
              <a:defRPr sz="1200"/>
            </a:lvl3pPr>
            <a:lvl4pPr>
              <a:lnSpc>
                <a:spcPct val="100000"/>
              </a:lnSpc>
              <a:buClr>
                <a:schemeClr val="accent5"/>
              </a:buClr>
              <a:defRPr sz="1200"/>
            </a:lvl4pPr>
            <a:lvl5pPr>
              <a:lnSpc>
                <a:spcPct val="100000"/>
              </a:lnSpc>
              <a:buClr>
                <a:schemeClr val="accent5"/>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3">
            <a:extLst>
              <a:ext uri="{FF2B5EF4-FFF2-40B4-BE49-F238E27FC236}">
                <a16:creationId xmlns:a16="http://schemas.microsoft.com/office/drawing/2014/main" id="{43968FC8-86FC-334D-BC3D-3B52B3A3264A}"/>
              </a:ext>
            </a:extLst>
          </p:cNvPr>
          <p:cNvSpPr>
            <a:spLocks noGrp="1"/>
          </p:cNvSpPr>
          <p:nvPr>
            <p:ph type="body" sz="quarter" idx="18" hasCustomPrompt="1"/>
          </p:nvPr>
        </p:nvSpPr>
        <p:spPr>
          <a:xfrm>
            <a:off x="6096000" y="2054056"/>
            <a:ext cx="2520437" cy="731628"/>
          </a:xfrm>
        </p:spPr>
        <p:txBody>
          <a:bodyPr>
            <a:noAutofit/>
          </a:bodyPr>
          <a:lstStyle>
            <a:lvl1pPr marL="0" indent="0" algn="ctr">
              <a:lnSpc>
                <a:spcPts val="885"/>
              </a:lnSpc>
              <a:buNone/>
              <a:defRPr sz="10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a:t>
            </a:r>
            <a:br>
              <a:rPr lang="en-US"/>
            </a:br>
            <a:r>
              <a:rPr lang="en-US"/>
              <a:t>text styles</a:t>
            </a:r>
          </a:p>
        </p:txBody>
      </p:sp>
      <p:sp>
        <p:nvSpPr>
          <p:cNvPr id="21" name="Text Placeholder 13">
            <a:extLst>
              <a:ext uri="{FF2B5EF4-FFF2-40B4-BE49-F238E27FC236}">
                <a16:creationId xmlns:a16="http://schemas.microsoft.com/office/drawing/2014/main" id="{E73FEEFC-505E-A04A-BD21-8BDF2030B1F7}"/>
              </a:ext>
            </a:extLst>
          </p:cNvPr>
          <p:cNvSpPr>
            <a:spLocks noGrp="1"/>
          </p:cNvSpPr>
          <p:nvPr>
            <p:ph type="body" sz="quarter" idx="19" hasCustomPrompt="1"/>
          </p:nvPr>
        </p:nvSpPr>
        <p:spPr>
          <a:xfrm>
            <a:off x="6096000" y="1473200"/>
            <a:ext cx="2520437" cy="538480"/>
          </a:xfrm>
        </p:spPr>
        <p:txBody>
          <a:bodyPr>
            <a:noAutofit/>
          </a:bodyPr>
          <a:lstStyle>
            <a:lvl1pPr marL="0" indent="0" algn="ctr">
              <a:buNone/>
              <a:defRPr sz="270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Text</a:t>
            </a:r>
          </a:p>
        </p:txBody>
      </p:sp>
      <p:sp>
        <p:nvSpPr>
          <p:cNvPr id="24" name="Oval 23">
            <a:extLst>
              <a:ext uri="{FF2B5EF4-FFF2-40B4-BE49-F238E27FC236}">
                <a16:creationId xmlns:a16="http://schemas.microsoft.com/office/drawing/2014/main" id="{FEEA5655-D350-9E44-99C4-195D3737293C}"/>
              </a:ext>
            </a:extLst>
          </p:cNvPr>
          <p:cNvSpPr/>
          <p:nvPr userDrawn="1"/>
        </p:nvSpPr>
        <p:spPr>
          <a:xfrm>
            <a:off x="8929883" y="751030"/>
            <a:ext cx="2520437" cy="25204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 Placeholder 13">
            <a:extLst>
              <a:ext uri="{FF2B5EF4-FFF2-40B4-BE49-F238E27FC236}">
                <a16:creationId xmlns:a16="http://schemas.microsoft.com/office/drawing/2014/main" id="{183B60B4-AE2B-3143-9E24-41F6A7DF29F6}"/>
              </a:ext>
            </a:extLst>
          </p:cNvPr>
          <p:cNvSpPr>
            <a:spLocks noGrp="1"/>
          </p:cNvSpPr>
          <p:nvPr>
            <p:ph type="body" sz="quarter" idx="20" hasCustomPrompt="1"/>
          </p:nvPr>
        </p:nvSpPr>
        <p:spPr>
          <a:xfrm>
            <a:off x="8929883" y="2054056"/>
            <a:ext cx="2520437" cy="731628"/>
          </a:xfrm>
        </p:spPr>
        <p:txBody>
          <a:bodyPr>
            <a:noAutofit/>
          </a:bodyPr>
          <a:lstStyle>
            <a:lvl1pPr marL="0" indent="0" algn="ctr">
              <a:lnSpc>
                <a:spcPts val="885"/>
              </a:lnSpc>
              <a:buNone/>
              <a:defRPr sz="10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a:t>
            </a:r>
            <a:br>
              <a:rPr lang="en-US"/>
            </a:br>
            <a:r>
              <a:rPr lang="en-US"/>
              <a:t>text styles</a:t>
            </a:r>
          </a:p>
        </p:txBody>
      </p:sp>
      <p:sp>
        <p:nvSpPr>
          <p:cNvPr id="26" name="Text Placeholder 13">
            <a:extLst>
              <a:ext uri="{FF2B5EF4-FFF2-40B4-BE49-F238E27FC236}">
                <a16:creationId xmlns:a16="http://schemas.microsoft.com/office/drawing/2014/main" id="{635D49F5-79F1-924A-A5D1-C19411E0D572}"/>
              </a:ext>
            </a:extLst>
          </p:cNvPr>
          <p:cNvSpPr>
            <a:spLocks noGrp="1"/>
          </p:cNvSpPr>
          <p:nvPr>
            <p:ph type="body" sz="quarter" idx="21" hasCustomPrompt="1"/>
          </p:nvPr>
        </p:nvSpPr>
        <p:spPr>
          <a:xfrm>
            <a:off x="8929883" y="1473200"/>
            <a:ext cx="2520437" cy="538480"/>
          </a:xfrm>
        </p:spPr>
        <p:txBody>
          <a:bodyPr>
            <a:noAutofit/>
          </a:bodyPr>
          <a:lstStyle>
            <a:lvl1pPr marL="0" indent="0" algn="ctr">
              <a:buNone/>
              <a:defRPr sz="270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Text</a:t>
            </a:r>
          </a:p>
        </p:txBody>
      </p:sp>
      <p:sp>
        <p:nvSpPr>
          <p:cNvPr id="27" name="Oval 26">
            <a:extLst>
              <a:ext uri="{FF2B5EF4-FFF2-40B4-BE49-F238E27FC236}">
                <a16:creationId xmlns:a16="http://schemas.microsoft.com/office/drawing/2014/main" id="{7274916E-A1EF-FB44-A90E-395EBA9F8FB3}"/>
              </a:ext>
            </a:extLst>
          </p:cNvPr>
          <p:cNvSpPr/>
          <p:nvPr userDrawn="1"/>
        </p:nvSpPr>
        <p:spPr>
          <a:xfrm>
            <a:off x="6096000" y="3443431"/>
            <a:ext cx="2520437" cy="25204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Text Placeholder 13">
            <a:extLst>
              <a:ext uri="{FF2B5EF4-FFF2-40B4-BE49-F238E27FC236}">
                <a16:creationId xmlns:a16="http://schemas.microsoft.com/office/drawing/2014/main" id="{AB24B800-5745-B44A-974E-30315C828999}"/>
              </a:ext>
            </a:extLst>
          </p:cNvPr>
          <p:cNvSpPr>
            <a:spLocks noGrp="1"/>
          </p:cNvSpPr>
          <p:nvPr>
            <p:ph type="body" sz="quarter" idx="22" hasCustomPrompt="1"/>
          </p:nvPr>
        </p:nvSpPr>
        <p:spPr>
          <a:xfrm>
            <a:off x="6096000" y="4746456"/>
            <a:ext cx="2520437" cy="731628"/>
          </a:xfrm>
        </p:spPr>
        <p:txBody>
          <a:bodyPr>
            <a:noAutofit/>
          </a:bodyPr>
          <a:lstStyle>
            <a:lvl1pPr marL="0" indent="0" algn="ctr">
              <a:lnSpc>
                <a:spcPts val="885"/>
              </a:lnSpc>
              <a:buNone/>
              <a:defRPr sz="10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a:t>
            </a:r>
            <a:br>
              <a:rPr lang="en-US"/>
            </a:br>
            <a:r>
              <a:rPr lang="en-US"/>
              <a:t>text styles</a:t>
            </a:r>
          </a:p>
        </p:txBody>
      </p:sp>
      <p:sp>
        <p:nvSpPr>
          <p:cNvPr id="29" name="Text Placeholder 13">
            <a:extLst>
              <a:ext uri="{FF2B5EF4-FFF2-40B4-BE49-F238E27FC236}">
                <a16:creationId xmlns:a16="http://schemas.microsoft.com/office/drawing/2014/main" id="{BBB82FA9-A8E8-1141-8EE5-079032EF8DAA}"/>
              </a:ext>
            </a:extLst>
          </p:cNvPr>
          <p:cNvSpPr>
            <a:spLocks noGrp="1"/>
          </p:cNvSpPr>
          <p:nvPr>
            <p:ph type="body" sz="quarter" idx="23" hasCustomPrompt="1"/>
          </p:nvPr>
        </p:nvSpPr>
        <p:spPr>
          <a:xfrm>
            <a:off x="6096000" y="4165600"/>
            <a:ext cx="2520437" cy="538480"/>
          </a:xfrm>
        </p:spPr>
        <p:txBody>
          <a:bodyPr>
            <a:noAutofit/>
          </a:bodyPr>
          <a:lstStyle>
            <a:lvl1pPr marL="0" indent="0" algn="ctr">
              <a:buNone/>
              <a:defRPr sz="270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Text</a:t>
            </a:r>
          </a:p>
        </p:txBody>
      </p:sp>
      <p:sp>
        <p:nvSpPr>
          <p:cNvPr id="30" name="Oval 29">
            <a:extLst>
              <a:ext uri="{FF2B5EF4-FFF2-40B4-BE49-F238E27FC236}">
                <a16:creationId xmlns:a16="http://schemas.microsoft.com/office/drawing/2014/main" id="{F55F2529-C7F7-7843-AC6E-366AEB595F06}"/>
              </a:ext>
            </a:extLst>
          </p:cNvPr>
          <p:cNvSpPr/>
          <p:nvPr userDrawn="1"/>
        </p:nvSpPr>
        <p:spPr>
          <a:xfrm>
            <a:off x="8929883" y="3443431"/>
            <a:ext cx="2520437" cy="25204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Text Placeholder 13">
            <a:extLst>
              <a:ext uri="{FF2B5EF4-FFF2-40B4-BE49-F238E27FC236}">
                <a16:creationId xmlns:a16="http://schemas.microsoft.com/office/drawing/2014/main" id="{85677EC0-C7DE-ED43-8334-057571AAF089}"/>
              </a:ext>
            </a:extLst>
          </p:cNvPr>
          <p:cNvSpPr>
            <a:spLocks noGrp="1"/>
          </p:cNvSpPr>
          <p:nvPr>
            <p:ph type="body" sz="quarter" idx="24" hasCustomPrompt="1"/>
          </p:nvPr>
        </p:nvSpPr>
        <p:spPr>
          <a:xfrm>
            <a:off x="8929883" y="4746456"/>
            <a:ext cx="2520437" cy="731628"/>
          </a:xfrm>
        </p:spPr>
        <p:txBody>
          <a:bodyPr>
            <a:noAutofit/>
          </a:bodyPr>
          <a:lstStyle>
            <a:lvl1pPr marL="0" indent="0" algn="ctr">
              <a:lnSpc>
                <a:spcPts val="885"/>
              </a:lnSpc>
              <a:buNone/>
              <a:defRPr sz="1050" b="1">
                <a:solidFill>
                  <a:schemeClr val="tx2"/>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a:t>
            </a:r>
            <a:br>
              <a:rPr lang="en-US"/>
            </a:br>
            <a:r>
              <a:rPr lang="en-US"/>
              <a:t>text styles</a:t>
            </a:r>
          </a:p>
        </p:txBody>
      </p:sp>
      <p:sp>
        <p:nvSpPr>
          <p:cNvPr id="32" name="Text Placeholder 13">
            <a:extLst>
              <a:ext uri="{FF2B5EF4-FFF2-40B4-BE49-F238E27FC236}">
                <a16:creationId xmlns:a16="http://schemas.microsoft.com/office/drawing/2014/main" id="{E1BF4829-3FBD-654B-A32D-EF07E33BF5FE}"/>
              </a:ext>
            </a:extLst>
          </p:cNvPr>
          <p:cNvSpPr>
            <a:spLocks noGrp="1"/>
          </p:cNvSpPr>
          <p:nvPr>
            <p:ph type="body" sz="quarter" idx="25" hasCustomPrompt="1"/>
          </p:nvPr>
        </p:nvSpPr>
        <p:spPr>
          <a:xfrm>
            <a:off x="8929883" y="4165600"/>
            <a:ext cx="2520437" cy="538480"/>
          </a:xfrm>
        </p:spPr>
        <p:txBody>
          <a:bodyPr>
            <a:noAutofit/>
          </a:bodyPr>
          <a:lstStyle>
            <a:lvl1pPr marL="0" indent="0" algn="ctr">
              <a:buNone/>
              <a:defRPr sz="2700" b="1">
                <a:solidFill>
                  <a:schemeClr val="tx2"/>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Text</a:t>
            </a:r>
          </a:p>
        </p:txBody>
      </p:sp>
    </p:spTree>
    <p:extLst>
      <p:ext uri="{BB962C8B-B14F-4D97-AF65-F5344CB8AC3E}">
        <p14:creationId xmlns:p14="http://schemas.microsoft.com/office/powerpoint/2010/main" val="5714711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 Gray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64C0-227B-654C-9722-E0096D598191}"/>
              </a:ext>
            </a:extLst>
          </p:cNvPr>
          <p:cNvSpPr>
            <a:spLocks noGrp="1"/>
          </p:cNvSpPr>
          <p:nvPr>
            <p:ph type="title" hasCustomPrompt="1"/>
          </p:nvPr>
        </p:nvSpPr>
        <p:spPr>
          <a:xfrm>
            <a:off x="604520" y="545910"/>
            <a:ext cx="10515600" cy="682815"/>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452E9FED-3C0D-D347-A66D-DDC7116666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5711E-3EFD-6941-AD66-4F1F3EC6E9B7}"/>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5" name="Footer Placeholder 4">
            <a:extLst>
              <a:ext uri="{FF2B5EF4-FFF2-40B4-BE49-F238E27FC236}">
                <a16:creationId xmlns:a16="http://schemas.microsoft.com/office/drawing/2014/main" id="{ABBD088B-068A-DA4F-BBD8-D2A344799746}"/>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D9B6F5C-C31D-4E46-903B-E1C59653E7A7}"/>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8" name="Text Placeholder 7">
            <a:extLst>
              <a:ext uri="{FF2B5EF4-FFF2-40B4-BE49-F238E27FC236}">
                <a16:creationId xmlns:a16="http://schemas.microsoft.com/office/drawing/2014/main" id="{505FA1D8-17B6-844A-B991-BD6F530246F3}"/>
              </a:ext>
            </a:extLst>
          </p:cNvPr>
          <p:cNvSpPr>
            <a:spLocks noGrp="1"/>
          </p:cNvSpPr>
          <p:nvPr>
            <p:ph type="body" sz="quarter" idx="13"/>
          </p:nvPr>
        </p:nvSpPr>
        <p:spPr>
          <a:xfrm>
            <a:off x="604520" y="1228725"/>
            <a:ext cx="9812339" cy="596900"/>
          </a:xfrm>
        </p:spPr>
        <p:txBody>
          <a:bodyPr>
            <a:normAutofit/>
          </a:bodyPr>
          <a:lstStyle>
            <a:lvl1pPr marL="0" indent="0">
              <a:buNone/>
              <a:defRPr sz="1800" b="1">
                <a:solidFill>
                  <a:schemeClr val="bg2">
                    <a:lumMod val="50000"/>
                  </a:schemeClr>
                </a:solidFill>
              </a:defRPr>
            </a:lvl1pPr>
          </a:lstStyle>
          <a:p>
            <a:pPr lvl="0"/>
            <a:r>
              <a:rPr lang="en-US"/>
              <a:t>Edit Master text styles</a:t>
            </a:r>
          </a:p>
        </p:txBody>
      </p:sp>
    </p:spTree>
    <p:extLst>
      <p:ext uri="{BB962C8B-B14F-4D97-AF65-F5344CB8AC3E}">
        <p14:creationId xmlns:p14="http://schemas.microsoft.com/office/powerpoint/2010/main" val="416026009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ccolades Grid DARK BLUE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582C8E-7F32-304C-BF42-A31A2F4FA88C}"/>
              </a:ext>
            </a:extLst>
          </p:cNvPr>
          <p:cNvSpPr/>
          <p:nvPr userDrawn="1"/>
        </p:nvSpPr>
        <p:spPr>
          <a:xfrm>
            <a:off x="528320" y="1422400"/>
            <a:ext cx="11663680" cy="472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814064C0-227B-654C-9722-E0096D598191}"/>
              </a:ext>
            </a:extLst>
          </p:cNvPr>
          <p:cNvSpPr>
            <a:spLocks noGrp="1"/>
          </p:cNvSpPr>
          <p:nvPr>
            <p:ph type="title" hasCustomPrompt="1"/>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9895711E-3EFD-6941-AD66-4F1F3EC6E9B7}"/>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5" name="Footer Placeholder 4">
            <a:extLst>
              <a:ext uri="{FF2B5EF4-FFF2-40B4-BE49-F238E27FC236}">
                <a16:creationId xmlns:a16="http://schemas.microsoft.com/office/drawing/2014/main" id="{ABBD088B-068A-DA4F-BBD8-D2A344799746}"/>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D9B6F5C-C31D-4E46-903B-E1C59653E7A7}"/>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10" name="Text Placeholder 9">
            <a:extLst>
              <a:ext uri="{FF2B5EF4-FFF2-40B4-BE49-F238E27FC236}">
                <a16:creationId xmlns:a16="http://schemas.microsoft.com/office/drawing/2014/main" id="{44DD6EE7-6CE9-5D46-BB3D-A1E1C77173C0}"/>
              </a:ext>
            </a:extLst>
          </p:cNvPr>
          <p:cNvSpPr>
            <a:spLocks noGrp="1"/>
          </p:cNvSpPr>
          <p:nvPr>
            <p:ph type="body" sz="quarter" idx="13" hasCustomPrompt="1"/>
          </p:nvPr>
        </p:nvSpPr>
        <p:spPr>
          <a:xfrm>
            <a:off x="681039" y="1838325"/>
            <a:ext cx="2915603" cy="1015362"/>
          </a:xfrm>
        </p:spPr>
        <p:txBody>
          <a:bodyPr>
            <a:noAutofit/>
          </a:bodyPr>
          <a:lstStyle>
            <a:lvl1pPr marL="0" indent="0">
              <a:lnSpc>
                <a:spcPts val="2415"/>
              </a:lnSpc>
              <a:buNone/>
              <a:defRPr sz="2700" b="1">
                <a:solidFill>
                  <a:schemeClr val="accent5"/>
                </a:solidFill>
              </a:defRPr>
            </a:lvl1pPr>
          </a:lstStyle>
          <a:p>
            <a:pPr lvl="0"/>
            <a:r>
              <a:rPr lang="en-US"/>
              <a:t>CLICK TO EDIT MASTER TEXT</a:t>
            </a:r>
          </a:p>
        </p:txBody>
      </p:sp>
      <p:sp>
        <p:nvSpPr>
          <p:cNvPr id="20" name="Text Placeholder 9">
            <a:extLst>
              <a:ext uri="{FF2B5EF4-FFF2-40B4-BE49-F238E27FC236}">
                <a16:creationId xmlns:a16="http://schemas.microsoft.com/office/drawing/2014/main" id="{D7016938-F7CF-A649-AECF-08FB52E4CD5E}"/>
              </a:ext>
            </a:extLst>
          </p:cNvPr>
          <p:cNvSpPr>
            <a:spLocks noGrp="1"/>
          </p:cNvSpPr>
          <p:nvPr>
            <p:ph type="body" sz="quarter" idx="14" hasCustomPrompt="1"/>
          </p:nvPr>
        </p:nvSpPr>
        <p:spPr>
          <a:xfrm>
            <a:off x="681039" y="2857657"/>
            <a:ext cx="2915603" cy="326550"/>
          </a:xfrm>
        </p:spPr>
        <p:txBody>
          <a:bodyPr>
            <a:noAutofit/>
          </a:bodyPr>
          <a:lstStyle>
            <a:lvl1pPr marL="0" indent="0">
              <a:lnSpc>
                <a:spcPts val="1815"/>
              </a:lnSpc>
              <a:buNone/>
              <a:defRPr sz="1800" b="0">
                <a:solidFill>
                  <a:schemeClr val="bg1"/>
                </a:solidFill>
              </a:defRPr>
            </a:lvl1pPr>
          </a:lstStyle>
          <a:p>
            <a:pPr lvl="0"/>
            <a:r>
              <a:rPr lang="en-US"/>
              <a:t>Click to edit master</a:t>
            </a:r>
          </a:p>
        </p:txBody>
      </p:sp>
      <p:sp>
        <p:nvSpPr>
          <p:cNvPr id="21" name="Text Placeholder 9">
            <a:extLst>
              <a:ext uri="{FF2B5EF4-FFF2-40B4-BE49-F238E27FC236}">
                <a16:creationId xmlns:a16="http://schemas.microsoft.com/office/drawing/2014/main" id="{F5AB7F5F-E8E2-F248-8CE6-E74AD690F3D1}"/>
              </a:ext>
            </a:extLst>
          </p:cNvPr>
          <p:cNvSpPr>
            <a:spLocks noGrp="1"/>
          </p:cNvSpPr>
          <p:nvPr>
            <p:ph type="body" sz="quarter" idx="15" hasCustomPrompt="1"/>
          </p:nvPr>
        </p:nvSpPr>
        <p:spPr>
          <a:xfrm>
            <a:off x="691200" y="3168568"/>
            <a:ext cx="2915603" cy="326550"/>
          </a:xfrm>
        </p:spPr>
        <p:txBody>
          <a:bodyPr>
            <a:noAutofit/>
          </a:bodyPr>
          <a:lstStyle>
            <a:lvl1pPr marL="0" indent="0">
              <a:lnSpc>
                <a:spcPts val="1815"/>
              </a:lnSpc>
              <a:buNone/>
              <a:defRPr sz="1200" b="1" i="1">
                <a:solidFill>
                  <a:schemeClr val="accent5"/>
                </a:solidFill>
              </a:defRPr>
            </a:lvl1pPr>
          </a:lstStyle>
          <a:p>
            <a:pPr lvl="0"/>
            <a:r>
              <a:rPr lang="en-US"/>
              <a:t>Click to edit master</a:t>
            </a:r>
          </a:p>
        </p:txBody>
      </p:sp>
      <p:sp>
        <p:nvSpPr>
          <p:cNvPr id="22" name="Text Placeholder 9">
            <a:extLst>
              <a:ext uri="{FF2B5EF4-FFF2-40B4-BE49-F238E27FC236}">
                <a16:creationId xmlns:a16="http://schemas.microsoft.com/office/drawing/2014/main" id="{CA821B14-A363-9F49-8BB1-2DB3CF3A6D5C}"/>
              </a:ext>
            </a:extLst>
          </p:cNvPr>
          <p:cNvSpPr>
            <a:spLocks noGrp="1"/>
          </p:cNvSpPr>
          <p:nvPr>
            <p:ph type="body" sz="quarter" idx="16" hasCustomPrompt="1"/>
          </p:nvPr>
        </p:nvSpPr>
        <p:spPr>
          <a:xfrm>
            <a:off x="4049079" y="1838325"/>
            <a:ext cx="2915603" cy="1015362"/>
          </a:xfrm>
        </p:spPr>
        <p:txBody>
          <a:bodyPr>
            <a:noAutofit/>
          </a:bodyPr>
          <a:lstStyle>
            <a:lvl1pPr marL="0" indent="0">
              <a:lnSpc>
                <a:spcPts val="2415"/>
              </a:lnSpc>
              <a:buNone/>
              <a:defRPr sz="2700" b="1">
                <a:solidFill>
                  <a:schemeClr val="accent3"/>
                </a:solidFill>
              </a:defRPr>
            </a:lvl1pPr>
          </a:lstStyle>
          <a:p>
            <a:pPr lvl="0"/>
            <a:r>
              <a:rPr lang="en-US"/>
              <a:t>CLICK TO EDIT MASTER TEXT</a:t>
            </a:r>
          </a:p>
        </p:txBody>
      </p:sp>
      <p:sp>
        <p:nvSpPr>
          <p:cNvPr id="23" name="Text Placeholder 9">
            <a:extLst>
              <a:ext uri="{FF2B5EF4-FFF2-40B4-BE49-F238E27FC236}">
                <a16:creationId xmlns:a16="http://schemas.microsoft.com/office/drawing/2014/main" id="{77096C5A-F7CC-7442-8FB5-05E74F7F1E11}"/>
              </a:ext>
            </a:extLst>
          </p:cNvPr>
          <p:cNvSpPr>
            <a:spLocks noGrp="1"/>
          </p:cNvSpPr>
          <p:nvPr>
            <p:ph type="body" sz="quarter" idx="17" hasCustomPrompt="1"/>
          </p:nvPr>
        </p:nvSpPr>
        <p:spPr>
          <a:xfrm>
            <a:off x="4049079" y="2857657"/>
            <a:ext cx="2915603" cy="326550"/>
          </a:xfrm>
        </p:spPr>
        <p:txBody>
          <a:bodyPr>
            <a:noAutofit/>
          </a:bodyPr>
          <a:lstStyle>
            <a:lvl1pPr marL="0" indent="0">
              <a:lnSpc>
                <a:spcPts val="1815"/>
              </a:lnSpc>
              <a:buNone/>
              <a:defRPr sz="1800" b="0">
                <a:solidFill>
                  <a:schemeClr val="bg1"/>
                </a:solidFill>
              </a:defRPr>
            </a:lvl1pPr>
          </a:lstStyle>
          <a:p>
            <a:pPr lvl="0"/>
            <a:r>
              <a:rPr lang="en-US"/>
              <a:t>Click to edit master</a:t>
            </a:r>
          </a:p>
        </p:txBody>
      </p:sp>
      <p:sp>
        <p:nvSpPr>
          <p:cNvPr id="24" name="Text Placeholder 9">
            <a:extLst>
              <a:ext uri="{FF2B5EF4-FFF2-40B4-BE49-F238E27FC236}">
                <a16:creationId xmlns:a16="http://schemas.microsoft.com/office/drawing/2014/main" id="{BA7BA792-B7CA-5743-B5CF-7875A2748AD3}"/>
              </a:ext>
            </a:extLst>
          </p:cNvPr>
          <p:cNvSpPr>
            <a:spLocks noGrp="1"/>
          </p:cNvSpPr>
          <p:nvPr>
            <p:ph type="body" sz="quarter" idx="18" hasCustomPrompt="1"/>
          </p:nvPr>
        </p:nvSpPr>
        <p:spPr>
          <a:xfrm>
            <a:off x="4059240" y="3168568"/>
            <a:ext cx="2915603" cy="326550"/>
          </a:xfrm>
        </p:spPr>
        <p:txBody>
          <a:bodyPr>
            <a:noAutofit/>
          </a:bodyPr>
          <a:lstStyle>
            <a:lvl1pPr marL="0" indent="0">
              <a:lnSpc>
                <a:spcPts val="1815"/>
              </a:lnSpc>
              <a:buNone/>
              <a:defRPr sz="1200" b="1" i="1">
                <a:solidFill>
                  <a:schemeClr val="accent3"/>
                </a:solidFill>
              </a:defRPr>
            </a:lvl1pPr>
          </a:lstStyle>
          <a:p>
            <a:pPr lvl="0"/>
            <a:r>
              <a:rPr lang="en-US"/>
              <a:t>Click to edit master</a:t>
            </a:r>
          </a:p>
        </p:txBody>
      </p:sp>
      <p:sp>
        <p:nvSpPr>
          <p:cNvPr id="25" name="Text Placeholder 9">
            <a:extLst>
              <a:ext uri="{FF2B5EF4-FFF2-40B4-BE49-F238E27FC236}">
                <a16:creationId xmlns:a16="http://schemas.microsoft.com/office/drawing/2014/main" id="{893F8638-C29D-8A4D-8789-8370D41285E7}"/>
              </a:ext>
            </a:extLst>
          </p:cNvPr>
          <p:cNvSpPr>
            <a:spLocks noGrp="1"/>
          </p:cNvSpPr>
          <p:nvPr>
            <p:ph type="body" sz="quarter" idx="19" hasCustomPrompt="1"/>
          </p:nvPr>
        </p:nvSpPr>
        <p:spPr>
          <a:xfrm>
            <a:off x="7417119" y="1838325"/>
            <a:ext cx="2915603" cy="1015362"/>
          </a:xfrm>
        </p:spPr>
        <p:txBody>
          <a:bodyPr>
            <a:noAutofit/>
          </a:bodyPr>
          <a:lstStyle>
            <a:lvl1pPr marL="0" indent="0">
              <a:lnSpc>
                <a:spcPts val="2415"/>
              </a:lnSpc>
              <a:buNone/>
              <a:defRPr sz="2700" b="1">
                <a:solidFill>
                  <a:schemeClr val="accent2"/>
                </a:solidFill>
              </a:defRPr>
            </a:lvl1pPr>
          </a:lstStyle>
          <a:p>
            <a:pPr lvl="0"/>
            <a:r>
              <a:rPr lang="en-US"/>
              <a:t>CLICK TO EDIT MASTER TEXT</a:t>
            </a:r>
          </a:p>
        </p:txBody>
      </p:sp>
      <p:sp>
        <p:nvSpPr>
          <p:cNvPr id="26" name="Text Placeholder 9">
            <a:extLst>
              <a:ext uri="{FF2B5EF4-FFF2-40B4-BE49-F238E27FC236}">
                <a16:creationId xmlns:a16="http://schemas.microsoft.com/office/drawing/2014/main" id="{C92C7635-21F9-3C48-B569-F5A91D424329}"/>
              </a:ext>
            </a:extLst>
          </p:cNvPr>
          <p:cNvSpPr>
            <a:spLocks noGrp="1"/>
          </p:cNvSpPr>
          <p:nvPr>
            <p:ph type="body" sz="quarter" idx="20" hasCustomPrompt="1"/>
          </p:nvPr>
        </p:nvSpPr>
        <p:spPr>
          <a:xfrm>
            <a:off x="7417119" y="2857657"/>
            <a:ext cx="2915603" cy="326550"/>
          </a:xfrm>
        </p:spPr>
        <p:txBody>
          <a:bodyPr>
            <a:noAutofit/>
          </a:bodyPr>
          <a:lstStyle>
            <a:lvl1pPr marL="0" indent="0">
              <a:lnSpc>
                <a:spcPts val="1815"/>
              </a:lnSpc>
              <a:buNone/>
              <a:defRPr sz="1800" b="0">
                <a:solidFill>
                  <a:schemeClr val="bg1"/>
                </a:solidFill>
              </a:defRPr>
            </a:lvl1pPr>
          </a:lstStyle>
          <a:p>
            <a:pPr lvl="0"/>
            <a:r>
              <a:rPr lang="en-US"/>
              <a:t>Click to edit master</a:t>
            </a:r>
          </a:p>
        </p:txBody>
      </p:sp>
      <p:sp>
        <p:nvSpPr>
          <p:cNvPr id="27" name="Text Placeholder 9">
            <a:extLst>
              <a:ext uri="{FF2B5EF4-FFF2-40B4-BE49-F238E27FC236}">
                <a16:creationId xmlns:a16="http://schemas.microsoft.com/office/drawing/2014/main" id="{89354E4A-F47D-0944-B1F4-A8CF1E85A1F1}"/>
              </a:ext>
            </a:extLst>
          </p:cNvPr>
          <p:cNvSpPr>
            <a:spLocks noGrp="1"/>
          </p:cNvSpPr>
          <p:nvPr>
            <p:ph type="body" sz="quarter" idx="21" hasCustomPrompt="1"/>
          </p:nvPr>
        </p:nvSpPr>
        <p:spPr>
          <a:xfrm>
            <a:off x="7427280" y="3168568"/>
            <a:ext cx="2915603" cy="326550"/>
          </a:xfrm>
        </p:spPr>
        <p:txBody>
          <a:bodyPr>
            <a:noAutofit/>
          </a:bodyPr>
          <a:lstStyle>
            <a:lvl1pPr marL="0" indent="0">
              <a:lnSpc>
                <a:spcPts val="1815"/>
              </a:lnSpc>
              <a:buNone/>
              <a:defRPr sz="1200" b="1" i="1">
                <a:solidFill>
                  <a:schemeClr val="accent2"/>
                </a:solidFill>
              </a:defRPr>
            </a:lvl1pPr>
          </a:lstStyle>
          <a:p>
            <a:pPr lvl="0"/>
            <a:r>
              <a:rPr lang="en-US"/>
              <a:t>Click to edit master</a:t>
            </a:r>
          </a:p>
        </p:txBody>
      </p:sp>
      <p:sp>
        <p:nvSpPr>
          <p:cNvPr id="28" name="Text Placeholder 9">
            <a:extLst>
              <a:ext uri="{FF2B5EF4-FFF2-40B4-BE49-F238E27FC236}">
                <a16:creationId xmlns:a16="http://schemas.microsoft.com/office/drawing/2014/main" id="{D308A609-494C-014D-9DC1-FE80D8FBC127}"/>
              </a:ext>
            </a:extLst>
          </p:cNvPr>
          <p:cNvSpPr>
            <a:spLocks noGrp="1"/>
          </p:cNvSpPr>
          <p:nvPr>
            <p:ph type="body" sz="quarter" idx="22" hasCustomPrompt="1"/>
          </p:nvPr>
        </p:nvSpPr>
        <p:spPr>
          <a:xfrm>
            <a:off x="681039" y="3992562"/>
            <a:ext cx="2915603" cy="1015362"/>
          </a:xfrm>
        </p:spPr>
        <p:txBody>
          <a:bodyPr>
            <a:noAutofit/>
          </a:bodyPr>
          <a:lstStyle>
            <a:lvl1pPr marL="0" indent="0">
              <a:lnSpc>
                <a:spcPts val="2415"/>
              </a:lnSpc>
              <a:buNone/>
              <a:defRPr sz="2700" b="1">
                <a:solidFill>
                  <a:srgbClr val="6590B3"/>
                </a:solidFill>
              </a:defRPr>
            </a:lvl1pPr>
          </a:lstStyle>
          <a:p>
            <a:pPr lvl="0"/>
            <a:r>
              <a:rPr lang="en-US"/>
              <a:t>CLICK TO EDIT MASTER TEXT</a:t>
            </a:r>
          </a:p>
        </p:txBody>
      </p:sp>
      <p:sp>
        <p:nvSpPr>
          <p:cNvPr id="29" name="Text Placeholder 9">
            <a:extLst>
              <a:ext uri="{FF2B5EF4-FFF2-40B4-BE49-F238E27FC236}">
                <a16:creationId xmlns:a16="http://schemas.microsoft.com/office/drawing/2014/main" id="{7910DDA9-1AF2-4F4C-AB07-22D083C97851}"/>
              </a:ext>
            </a:extLst>
          </p:cNvPr>
          <p:cNvSpPr>
            <a:spLocks noGrp="1"/>
          </p:cNvSpPr>
          <p:nvPr>
            <p:ph type="body" sz="quarter" idx="23" hasCustomPrompt="1"/>
          </p:nvPr>
        </p:nvSpPr>
        <p:spPr>
          <a:xfrm>
            <a:off x="681039" y="5011894"/>
            <a:ext cx="2915603" cy="326550"/>
          </a:xfrm>
        </p:spPr>
        <p:txBody>
          <a:bodyPr>
            <a:noAutofit/>
          </a:bodyPr>
          <a:lstStyle>
            <a:lvl1pPr marL="0" indent="0">
              <a:lnSpc>
                <a:spcPts val="1815"/>
              </a:lnSpc>
              <a:buNone/>
              <a:defRPr sz="1800" b="0">
                <a:solidFill>
                  <a:schemeClr val="bg1"/>
                </a:solidFill>
              </a:defRPr>
            </a:lvl1pPr>
          </a:lstStyle>
          <a:p>
            <a:pPr lvl="0"/>
            <a:r>
              <a:rPr lang="en-US"/>
              <a:t>Click to edit master</a:t>
            </a:r>
          </a:p>
        </p:txBody>
      </p:sp>
      <p:sp>
        <p:nvSpPr>
          <p:cNvPr id="30" name="Text Placeholder 9">
            <a:extLst>
              <a:ext uri="{FF2B5EF4-FFF2-40B4-BE49-F238E27FC236}">
                <a16:creationId xmlns:a16="http://schemas.microsoft.com/office/drawing/2014/main" id="{5F90D735-7785-D94A-841E-F50183155106}"/>
              </a:ext>
            </a:extLst>
          </p:cNvPr>
          <p:cNvSpPr>
            <a:spLocks noGrp="1"/>
          </p:cNvSpPr>
          <p:nvPr>
            <p:ph type="body" sz="quarter" idx="24" hasCustomPrompt="1"/>
          </p:nvPr>
        </p:nvSpPr>
        <p:spPr>
          <a:xfrm>
            <a:off x="691200" y="5322805"/>
            <a:ext cx="2915603" cy="326550"/>
          </a:xfrm>
        </p:spPr>
        <p:txBody>
          <a:bodyPr>
            <a:noAutofit/>
          </a:bodyPr>
          <a:lstStyle>
            <a:lvl1pPr marL="0" indent="0">
              <a:lnSpc>
                <a:spcPts val="1815"/>
              </a:lnSpc>
              <a:buNone/>
              <a:defRPr sz="1200" b="1" i="1">
                <a:solidFill>
                  <a:srgbClr val="6590B3"/>
                </a:solidFill>
              </a:defRPr>
            </a:lvl1pPr>
          </a:lstStyle>
          <a:p>
            <a:pPr lvl="0"/>
            <a:r>
              <a:rPr lang="en-US"/>
              <a:t>Click to edit master</a:t>
            </a:r>
          </a:p>
        </p:txBody>
      </p:sp>
      <p:sp>
        <p:nvSpPr>
          <p:cNvPr id="31" name="Text Placeholder 9">
            <a:extLst>
              <a:ext uri="{FF2B5EF4-FFF2-40B4-BE49-F238E27FC236}">
                <a16:creationId xmlns:a16="http://schemas.microsoft.com/office/drawing/2014/main" id="{776912C4-04C1-B447-B4BB-39573692F7AE}"/>
              </a:ext>
            </a:extLst>
          </p:cNvPr>
          <p:cNvSpPr>
            <a:spLocks noGrp="1"/>
          </p:cNvSpPr>
          <p:nvPr>
            <p:ph type="body" sz="quarter" idx="25" hasCustomPrompt="1"/>
          </p:nvPr>
        </p:nvSpPr>
        <p:spPr>
          <a:xfrm>
            <a:off x="4049079" y="3992562"/>
            <a:ext cx="2915603" cy="1015362"/>
          </a:xfrm>
        </p:spPr>
        <p:txBody>
          <a:bodyPr>
            <a:noAutofit/>
          </a:bodyPr>
          <a:lstStyle>
            <a:lvl1pPr marL="0" indent="0">
              <a:lnSpc>
                <a:spcPts val="2415"/>
              </a:lnSpc>
              <a:buNone/>
              <a:defRPr sz="2700" b="1">
                <a:solidFill>
                  <a:schemeClr val="accent4"/>
                </a:solidFill>
              </a:defRPr>
            </a:lvl1pPr>
          </a:lstStyle>
          <a:p>
            <a:pPr lvl="0"/>
            <a:r>
              <a:rPr lang="en-US"/>
              <a:t>CLICK TO EDIT MASTER TEXT</a:t>
            </a:r>
          </a:p>
        </p:txBody>
      </p:sp>
      <p:sp>
        <p:nvSpPr>
          <p:cNvPr id="32" name="Text Placeholder 9">
            <a:extLst>
              <a:ext uri="{FF2B5EF4-FFF2-40B4-BE49-F238E27FC236}">
                <a16:creationId xmlns:a16="http://schemas.microsoft.com/office/drawing/2014/main" id="{828B6DBF-FE53-1749-97A8-481C77AC5F4F}"/>
              </a:ext>
            </a:extLst>
          </p:cNvPr>
          <p:cNvSpPr>
            <a:spLocks noGrp="1"/>
          </p:cNvSpPr>
          <p:nvPr>
            <p:ph type="body" sz="quarter" idx="26" hasCustomPrompt="1"/>
          </p:nvPr>
        </p:nvSpPr>
        <p:spPr>
          <a:xfrm>
            <a:off x="4049079" y="5011894"/>
            <a:ext cx="2915603" cy="326550"/>
          </a:xfrm>
        </p:spPr>
        <p:txBody>
          <a:bodyPr>
            <a:noAutofit/>
          </a:bodyPr>
          <a:lstStyle>
            <a:lvl1pPr marL="0" indent="0">
              <a:lnSpc>
                <a:spcPts val="1815"/>
              </a:lnSpc>
              <a:buNone/>
              <a:defRPr sz="1800" b="0">
                <a:solidFill>
                  <a:schemeClr val="bg1"/>
                </a:solidFill>
              </a:defRPr>
            </a:lvl1pPr>
          </a:lstStyle>
          <a:p>
            <a:pPr lvl="0"/>
            <a:r>
              <a:rPr lang="en-US"/>
              <a:t>Click to edit master</a:t>
            </a:r>
          </a:p>
        </p:txBody>
      </p:sp>
      <p:sp>
        <p:nvSpPr>
          <p:cNvPr id="33" name="Text Placeholder 9">
            <a:extLst>
              <a:ext uri="{FF2B5EF4-FFF2-40B4-BE49-F238E27FC236}">
                <a16:creationId xmlns:a16="http://schemas.microsoft.com/office/drawing/2014/main" id="{F0D859FB-F4AF-EC42-B33D-07303F2F621B}"/>
              </a:ext>
            </a:extLst>
          </p:cNvPr>
          <p:cNvSpPr>
            <a:spLocks noGrp="1"/>
          </p:cNvSpPr>
          <p:nvPr>
            <p:ph type="body" sz="quarter" idx="27" hasCustomPrompt="1"/>
          </p:nvPr>
        </p:nvSpPr>
        <p:spPr>
          <a:xfrm>
            <a:off x="4059240" y="5322805"/>
            <a:ext cx="2915603" cy="326550"/>
          </a:xfrm>
        </p:spPr>
        <p:txBody>
          <a:bodyPr>
            <a:noAutofit/>
          </a:bodyPr>
          <a:lstStyle>
            <a:lvl1pPr marL="0" indent="0">
              <a:lnSpc>
                <a:spcPts val="1815"/>
              </a:lnSpc>
              <a:buNone/>
              <a:defRPr sz="1200" b="1" i="1">
                <a:solidFill>
                  <a:schemeClr val="accent4"/>
                </a:solidFill>
              </a:defRPr>
            </a:lvl1pPr>
          </a:lstStyle>
          <a:p>
            <a:pPr lvl="0"/>
            <a:r>
              <a:rPr lang="en-US"/>
              <a:t>Click to edit master</a:t>
            </a:r>
          </a:p>
        </p:txBody>
      </p:sp>
      <p:sp>
        <p:nvSpPr>
          <p:cNvPr id="34" name="Text Placeholder 9">
            <a:extLst>
              <a:ext uri="{FF2B5EF4-FFF2-40B4-BE49-F238E27FC236}">
                <a16:creationId xmlns:a16="http://schemas.microsoft.com/office/drawing/2014/main" id="{9CB17151-00F9-E64B-A3D5-D4134351A7EA}"/>
              </a:ext>
            </a:extLst>
          </p:cNvPr>
          <p:cNvSpPr>
            <a:spLocks noGrp="1"/>
          </p:cNvSpPr>
          <p:nvPr>
            <p:ph type="body" sz="quarter" idx="28" hasCustomPrompt="1"/>
          </p:nvPr>
        </p:nvSpPr>
        <p:spPr>
          <a:xfrm>
            <a:off x="7417119" y="3992562"/>
            <a:ext cx="2915603" cy="1015362"/>
          </a:xfrm>
        </p:spPr>
        <p:txBody>
          <a:bodyPr>
            <a:noAutofit/>
          </a:bodyPr>
          <a:lstStyle>
            <a:lvl1pPr marL="0" indent="0">
              <a:lnSpc>
                <a:spcPts val="2415"/>
              </a:lnSpc>
              <a:buNone/>
              <a:defRPr sz="2700" b="1">
                <a:solidFill>
                  <a:schemeClr val="accent5"/>
                </a:solidFill>
              </a:defRPr>
            </a:lvl1pPr>
          </a:lstStyle>
          <a:p>
            <a:pPr lvl="0"/>
            <a:r>
              <a:rPr lang="en-US"/>
              <a:t>CLICK TO EDIT MASTER TEXT</a:t>
            </a:r>
          </a:p>
        </p:txBody>
      </p:sp>
      <p:sp>
        <p:nvSpPr>
          <p:cNvPr id="35" name="Text Placeholder 9">
            <a:extLst>
              <a:ext uri="{FF2B5EF4-FFF2-40B4-BE49-F238E27FC236}">
                <a16:creationId xmlns:a16="http://schemas.microsoft.com/office/drawing/2014/main" id="{4D8C2994-D9FC-3948-8D00-8F2964251064}"/>
              </a:ext>
            </a:extLst>
          </p:cNvPr>
          <p:cNvSpPr>
            <a:spLocks noGrp="1"/>
          </p:cNvSpPr>
          <p:nvPr>
            <p:ph type="body" sz="quarter" idx="29" hasCustomPrompt="1"/>
          </p:nvPr>
        </p:nvSpPr>
        <p:spPr>
          <a:xfrm>
            <a:off x="7417119" y="5011894"/>
            <a:ext cx="2915603" cy="326550"/>
          </a:xfrm>
        </p:spPr>
        <p:txBody>
          <a:bodyPr>
            <a:noAutofit/>
          </a:bodyPr>
          <a:lstStyle>
            <a:lvl1pPr marL="0" indent="0">
              <a:lnSpc>
                <a:spcPts val="1815"/>
              </a:lnSpc>
              <a:buNone/>
              <a:defRPr sz="1800" b="0">
                <a:solidFill>
                  <a:schemeClr val="bg1"/>
                </a:solidFill>
              </a:defRPr>
            </a:lvl1pPr>
          </a:lstStyle>
          <a:p>
            <a:pPr lvl="0"/>
            <a:r>
              <a:rPr lang="en-US"/>
              <a:t>Click to edit master</a:t>
            </a:r>
          </a:p>
        </p:txBody>
      </p:sp>
      <p:sp>
        <p:nvSpPr>
          <p:cNvPr id="36" name="Text Placeholder 9">
            <a:extLst>
              <a:ext uri="{FF2B5EF4-FFF2-40B4-BE49-F238E27FC236}">
                <a16:creationId xmlns:a16="http://schemas.microsoft.com/office/drawing/2014/main" id="{AF742241-E31E-3848-BB4E-C9E804FB691F}"/>
              </a:ext>
            </a:extLst>
          </p:cNvPr>
          <p:cNvSpPr>
            <a:spLocks noGrp="1"/>
          </p:cNvSpPr>
          <p:nvPr>
            <p:ph type="body" sz="quarter" idx="30" hasCustomPrompt="1"/>
          </p:nvPr>
        </p:nvSpPr>
        <p:spPr>
          <a:xfrm>
            <a:off x="7427280" y="5322805"/>
            <a:ext cx="2915603" cy="326550"/>
          </a:xfrm>
        </p:spPr>
        <p:txBody>
          <a:bodyPr>
            <a:noAutofit/>
          </a:bodyPr>
          <a:lstStyle>
            <a:lvl1pPr marL="0" indent="0">
              <a:lnSpc>
                <a:spcPts val="1815"/>
              </a:lnSpc>
              <a:buNone/>
              <a:defRPr sz="1200" b="1" i="1">
                <a:solidFill>
                  <a:schemeClr val="accent5"/>
                </a:solidFill>
              </a:defRPr>
            </a:lvl1pPr>
          </a:lstStyle>
          <a:p>
            <a:pPr lvl="0"/>
            <a:r>
              <a:rPr lang="en-US"/>
              <a:t>Click to edit master</a:t>
            </a:r>
          </a:p>
        </p:txBody>
      </p:sp>
    </p:spTree>
    <p:extLst>
      <p:ext uri="{BB962C8B-B14F-4D97-AF65-F5344CB8AC3E}">
        <p14:creationId xmlns:p14="http://schemas.microsoft.com/office/powerpoint/2010/main" val="396396541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3FEDDEC-EF86-A445-809F-1E639575E5FA}"/>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5" name="Footer Placeholder 4">
            <a:extLst>
              <a:ext uri="{FF2B5EF4-FFF2-40B4-BE49-F238E27FC236}">
                <a16:creationId xmlns:a16="http://schemas.microsoft.com/office/drawing/2014/main" id="{7B37EA2F-2FD6-3E40-8794-79DCE06CD360}"/>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570FD04E-82E5-AC47-AA5C-75DFEDF3454C}"/>
              </a:ext>
            </a:extLst>
          </p:cNvPr>
          <p:cNvSpPr>
            <a:spLocks noGrp="1"/>
          </p:cNvSpPr>
          <p:nvPr>
            <p:ph type="pic" sz="quarter" idx="13"/>
          </p:nvPr>
        </p:nvSpPr>
        <p:spPr>
          <a:xfrm>
            <a:off x="0" y="0"/>
            <a:ext cx="12192000" cy="6858000"/>
          </a:xfrm>
          <a:solidFill>
            <a:schemeClr val="bg2"/>
          </a:solidFill>
        </p:spPr>
        <p:txBody>
          <a:bodyPr/>
          <a:lstStyle/>
          <a:p>
            <a:r>
              <a:rPr lang="en-US" dirty="0"/>
              <a:t>Click icon to add picture</a:t>
            </a:r>
          </a:p>
        </p:txBody>
      </p:sp>
      <p:sp>
        <p:nvSpPr>
          <p:cNvPr id="2" name="Title 1">
            <a:extLst>
              <a:ext uri="{FF2B5EF4-FFF2-40B4-BE49-F238E27FC236}">
                <a16:creationId xmlns:a16="http://schemas.microsoft.com/office/drawing/2014/main" id="{28939D32-35B1-1A44-AEA3-F122319588E0}"/>
              </a:ext>
            </a:extLst>
          </p:cNvPr>
          <p:cNvSpPr>
            <a:spLocks noGrp="1"/>
          </p:cNvSpPr>
          <p:nvPr>
            <p:ph type="title" hasCustomPrompt="1"/>
          </p:nvPr>
        </p:nvSpPr>
        <p:spPr>
          <a:xfrm>
            <a:off x="1229360" y="2692402"/>
            <a:ext cx="5862320" cy="1870075"/>
          </a:xfrm>
        </p:spPr>
        <p:txBody>
          <a:bodyPr anchor="t">
            <a:normAutofit/>
          </a:bodyPr>
          <a:lstStyle>
            <a:lvl1pPr>
              <a:defRPr sz="3600" b="0" i="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B38775F7-8F9D-4348-8695-77C7885F4F73}"/>
              </a:ext>
            </a:extLst>
          </p:cNvPr>
          <p:cNvSpPr>
            <a:spLocks noGrp="1"/>
          </p:cNvSpPr>
          <p:nvPr>
            <p:ph type="sldNum" sz="quarter" idx="12"/>
          </p:nvPr>
        </p:nvSpPr>
        <p:spPr/>
        <p:txBody>
          <a:bodyPr/>
          <a:lstStyle/>
          <a:p>
            <a:fld id="{13D904CC-D41C-A645-8C4E-4BA7C310B73F}" type="slidenum">
              <a:rPr lang="en-US" smtClean="0"/>
              <a:t>‹#›</a:t>
            </a:fld>
            <a:endParaRPr lang="en-US" dirty="0"/>
          </a:p>
        </p:txBody>
      </p:sp>
      <p:pic>
        <p:nvPicPr>
          <p:cNvPr id="10" name="Picture 9" descr="A picture containing text, clipart&#10;&#10;Description automatically generated">
            <a:extLst>
              <a:ext uri="{FF2B5EF4-FFF2-40B4-BE49-F238E27FC236}">
                <a16:creationId xmlns:a16="http://schemas.microsoft.com/office/drawing/2014/main" id="{4531D3EA-11DF-A746-A178-0ACE75F509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688320" y="6335878"/>
            <a:ext cx="1122680" cy="265823"/>
          </a:xfrm>
          <a:prstGeom prst="rect">
            <a:avLst/>
          </a:prstGeom>
        </p:spPr>
      </p:pic>
    </p:spTree>
    <p:extLst>
      <p:ext uri="{BB962C8B-B14F-4D97-AF65-F5344CB8AC3E}">
        <p14:creationId xmlns:p14="http://schemas.microsoft.com/office/powerpoint/2010/main" val="249692741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9D213-EC2C-2A48-9955-EF98891FC80A}"/>
              </a:ext>
            </a:extLst>
          </p:cNvPr>
          <p:cNvSpPr>
            <a:spLocks noGrp="1"/>
          </p:cNvSpPr>
          <p:nvPr>
            <p:ph type="title" hasCustomPrompt="1"/>
          </p:nvPr>
        </p:nvSpPr>
        <p:spPr>
          <a:xfrm>
            <a:off x="604520" y="365127"/>
            <a:ext cx="556768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76EEA8B-EFA6-F44C-85F0-73FA7C9068EB}"/>
              </a:ext>
            </a:extLst>
          </p:cNvPr>
          <p:cNvSpPr>
            <a:spLocks noGrp="1"/>
          </p:cNvSpPr>
          <p:nvPr>
            <p:ph sz="half" idx="1"/>
          </p:nvPr>
        </p:nvSpPr>
        <p:spPr>
          <a:xfrm>
            <a:off x="604520" y="1690688"/>
            <a:ext cx="650748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D29F0E-7D71-2E43-9CF1-0C48D3D80DF2}"/>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6" name="Footer Placeholder 5">
            <a:extLst>
              <a:ext uri="{FF2B5EF4-FFF2-40B4-BE49-F238E27FC236}">
                <a16:creationId xmlns:a16="http://schemas.microsoft.com/office/drawing/2014/main" id="{968C7D33-021E-8040-9F0D-271E1574ED17}"/>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004D250-7AC2-EA45-A7DC-F4482E30FBE9}"/>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11" name="Picture Placeholder 10">
            <a:extLst>
              <a:ext uri="{FF2B5EF4-FFF2-40B4-BE49-F238E27FC236}">
                <a16:creationId xmlns:a16="http://schemas.microsoft.com/office/drawing/2014/main" id="{C9C63B47-8ACA-FA46-9722-7600B2AD8099}"/>
              </a:ext>
            </a:extLst>
          </p:cNvPr>
          <p:cNvSpPr>
            <a:spLocks noGrp="1"/>
          </p:cNvSpPr>
          <p:nvPr>
            <p:ph type="pic" sz="quarter" idx="13"/>
          </p:nvPr>
        </p:nvSpPr>
        <p:spPr>
          <a:xfrm>
            <a:off x="7426325" y="600077"/>
            <a:ext cx="4384675" cy="5546725"/>
          </a:xfrm>
        </p:spPr>
        <p:txBody>
          <a:bodyPr/>
          <a:lstStyle/>
          <a:p>
            <a:r>
              <a:rPr lang="en-US" dirty="0"/>
              <a:t>Click icon to add picture</a:t>
            </a:r>
          </a:p>
        </p:txBody>
      </p:sp>
    </p:spTree>
    <p:extLst>
      <p:ext uri="{BB962C8B-B14F-4D97-AF65-F5344CB8AC3E}">
        <p14:creationId xmlns:p14="http://schemas.microsoft.com/office/powerpoint/2010/main" val="254148577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2506CA-082A-1645-8498-660000A974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CB6E129A-3B9E-0946-8CCD-AAF7A70A1DD5}"/>
              </a:ext>
            </a:extLst>
          </p:cNvPr>
          <p:cNvSpPr/>
          <p:nvPr userDrawn="1"/>
        </p:nvSpPr>
        <p:spPr>
          <a:xfrm>
            <a:off x="174173" y="174171"/>
            <a:ext cx="12235543" cy="6490982"/>
          </a:xfrm>
          <a:prstGeom prst="rect">
            <a:avLst/>
          </a:prstGeom>
          <a:gradFill flip="none" rotWithShape="1">
            <a:gsLst>
              <a:gs pos="12000">
                <a:schemeClr val="bg1">
                  <a:alpha val="0"/>
                </a:schemeClr>
              </a:gs>
              <a:gs pos="100000">
                <a:srgbClr val="E4E5E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47E1EA1-60ED-6548-A3EC-68C2539A5086}"/>
              </a:ext>
            </a:extLst>
          </p:cNvPr>
          <p:cNvSpPr>
            <a:spLocks noGrp="1"/>
          </p:cNvSpPr>
          <p:nvPr>
            <p:ph type="title" hasCustomPrompt="1"/>
          </p:nvPr>
        </p:nvSpPr>
        <p:spPr>
          <a:xfrm>
            <a:off x="4558749" y="683177"/>
            <a:ext cx="6144177" cy="628788"/>
          </a:xfrm>
        </p:spPr>
        <p:txBody>
          <a:bodyPr anchor="t"/>
          <a:lstStyle/>
          <a:p>
            <a:r>
              <a:rPr lang="en-US"/>
              <a:t>CLICK TO EDIT MASTER TITLE STYLE</a:t>
            </a:r>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dirty="0"/>
          </a:p>
        </p:txBody>
      </p:sp>
      <p:pic>
        <p:nvPicPr>
          <p:cNvPr id="9" name="Picture 8" descr="Text, logo&#10;&#10;Description automatically generated">
            <a:extLst>
              <a:ext uri="{FF2B5EF4-FFF2-40B4-BE49-F238E27FC236}">
                <a16:creationId xmlns:a16="http://schemas.microsoft.com/office/drawing/2014/main" id="{3C827136-17CB-4C40-A864-F44D579D7D6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
        <p:nvSpPr>
          <p:cNvPr id="12" name="Text Placeholder 9">
            <a:extLst>
              <a:ext uri="{FF2B5EF4-FFF2-40B4-BE49-F238E27FC236}">
                <a16:creationId xmlns:a16="http://schemas.microsoft.com/office/drawing/2014/main" id="{8EA04527-EF83-544E-9231-40C29CFFB49B}"/>
              </a:ext>
            </a:extLst>
          </p:cNvPr>
          <p:cNvSpPr>
            <a:spLocks noGrp="1"/>
          </p:cNvSpPr>
          <p:nvPr>
            <p:ph type="body" sz="quarter" idx="14" hasCustomPrompt="1"/>
          </p:nvPr>
        </p:nvSpPr>
        <p:spPr>
          <a:xfrm>
            <a:off x="4558749" y="1322861"/>
            <a:ext cx="3594652" cy="326550"/>
          </a:xfrm>
        </p:spPr>
        <p:txBody>
          <a:bodyPr>
            <a:noAutofit/>
          </a:bodyPr>
          <a:lstStyle>
            <a:lvl1pPr marL="0" indent="0">
              <a:lnSpc>
                <a:spcPts val="1815"/>
              </a:lnSpc>
              <a:buNone/>
              <a:defRPr sz="2100" b="1">
                <a:solidFill>
                  <a:schemeClr val="bg2">
                    <a:lumMod val="50000"/>
                  </a:schemeClr>
                </a:solidFill>
              </a:defRPr>
            </a:lvl1pPr>
          </a:lstStyle>
          <a:p>
            <a:pPr lvl="0"/>
            <a:r>
              <a:rPr lang="en-US"/>
              <a:t>Click to edit master</a:t>
            </a:r>
          </a:p>
        </p:txBody>
      </p:sp>
      <p:sp>
        <p:nvSpPr>
          <p:cNvPr id="13" name="Text Placeholder 8">
            <a:extLst>
              <a:ext uri="{FF2B5EF4-FFF2-40B4-BE49-F238E27FC236}">
                <a16:creationId xmlns:a16="http://schemas.microsoft.com/office/drawing/2014/main" id="{CEA3FD1C-69A5-8248-89D3-3348CE7E796F}"/>
              </a:ext>
            </a:extLst>
          </p:cNvPr>
          <p:cNvSpPr>
            <a:spLocks noGrp="1"/>
          </p:cNvSpPr>
          <p:nvPr>
            <p:ph type="body" sz="quarter" idx="13"/>
          </p:nvPr>
        </p:nvSpPr>
        <p:spPr>
          <a:xfrm>
            <a:off x="4558748" y="1921535"/>
            <a:ext cx="6626087" cy="4354549"/>
          </a:xfrm>
        </p:spPr>
        <p:txBody>
          <a:bodyPr/>
          <a:lstStyle>
            <a:lvl1pPr>
              <a:lnSpc>
                <a:spcPct val="100000"/>
              </a:lnSpc>
              <a:buClr>
                <a:schemeClr val="accent5"/>
              </a:buClr>
              <a:defRPr sz="1575"/>
            </a:lvl1pPr>
            <a:lvl2pPr>
              <a:lnSpc>
                <a:spcPct val="100000"/>
              </a:lnSpc>
              <a:buClr>
                <a:schemeClr val="accent5"/>
              </a:buClr>
              <a:defRPr sz="1350"/>
            </a:lvl2pPr>
            <a:lvl3pPr>
              <a:lnSpc>
                <a:spcPct val="100000"/>
              </a:lnSpc>
              <a:buClr>
                <a:schemeClr val="accent5"/>
              </a:buClr>
              <a:defRPr sz="1200"/>
            </a:lvl3pPr>
            <a:lvl4pPr>
              <a:lnSpc>
                <a:spcPct val="100000"/>
              </a:lnSpc>
              <a:buClr>
                <a:schemeClr val="accent5"/>
              </a:buClr>
              <a:defRPr sz="1200"/>
            </a:lvl4pPr>
            <a:lvl5pPr>
              <a:lnSpc>
                <a:spcPct val="100000"/>
              </a:lnSpc>
              <a:buClr>
                <a:schemeClr val="accent5"/>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0194E8D7-A1A7-7C4A-8091-9FEDE8C821A4}"/>
              </a:ext>
            </a:extLst>
          </p:cNvPr>
          <p:cNvSpPr>
            <a:spLocks noGrp="1"/>
          </p:cNvSpPr>
          <p:nvPr>
            <p:ph type="pic" sz="quarter" idx="15"/>
          </p:nvPr>
        </p:nvSpPr>
        <p:spPr>
          <a:xfrm>
            <a:off x="371475" y="357809"/>
            <a:ext cx="3969559" cy="6084266"/>
          </a:xfrm>
        </p:spPr>
        <p:txBody>
          <a:bodyPr/>
          <a:lstStyle/>
          <a:p>
            <a:r>
              <a:rPr lang="en-US" dirty="0"/>
              <a:t>Click icon to add picture</a:t>
            </a:r>
          </a:p>
        </p:txBody>
      </p:sp>
      <p:sp>
        <p:nvSpPr>
          <p:cNvPr id="16" name="Rectangle 15">
            <a:extLst>
              <a:ext uri="{FF2B5EF4-FFF2-40B4-BE49-F238E27FC236}">
                <a16:creationId xmlns:a16="http://schemas.microsoft.com/office/drawing/2014/main" id="{990AAB6A-FF30-E148-81EE-540EC3143155}"/>
              </a:ext>
            </a:extLst>
          </p:cNvPr>
          <p:cNvSpPr/>
          <p:nvPr userDrawn="1"/>
        </p:nvSpPr>
        <p:spPr>
          <a:xfrm>
            <a:off x="0" y="5284693"/>
            <a:ext cx="2849360" cy="9351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 Placeholder 13">
            <a:extLst>
              <a:ext uri="{FF2B5EF4-FFF2-40B4-BE49-F238E27FC236}">
                <a16:creationId xmlns:a16="http://schemas.microsoft.com/office/drawing/2014/main" id="{6A19828B-A752-8E47-BD15-CE3A5D115F26}"/>
              </a:ext>
            </a:extLst>
          </p:cNvPr>
          <p:cNvSpPr>
            <a:spLocks noGrp="1"/>
          </p:cNvSpPr>
          <p:nvPr>
            <p:ph type="body" sz="quarter" idx="16"/>
          </p:nvPr>
        </p:nvSpPr>
        <p:spPr>
          <a:xfrm>
            <a:off x="371475" y="5284693"/>
            <a:ext cx="2358279" cy="935132"/>
          </a:xfrm>
        </p:spPr>
        <p:txBody>
          <a:bodyPr anchor="ctr">
            <a:noAutofit/>
          </a:bodyPr>
          <a:lstStyle>
            <a:lvl1pPr marL="0" indent="0" algn="l">
              <a:buNone/>
              <a:defRPr sz="13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67610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Team Bio/Contrac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2506CA-082A-1645-8498-660000A974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CB6E129A-3B9E-0946-8CCD-AAF7A70A1DD5}"/>
              </a:ext>
            </a:extLst>
          </p:cNvPr>
          <p:cNvSpPr/>
          <p:nvPr userDrawn="1"/>
        </p:nvSpPr>
        <p:spPr>
          <a:xfrm>
            <a:off x="174173" y="174171"/>
            <a:ext cx="12235543" cy="6490982"/>
          </a:xfrm>
          <a:prstGeom prst="rect">
            <a:avLst/>
          </a:prstGeom>
          <a:gradFill flip="none" rotWithShape="1">
            <a:gsLst>
              <a:gs pos="12000">
                <a:schemeClr val="bg1">
                  <a:alpha val="0"/>
                </a:schemeClr>
              </a:gs>
              <a:gs pos="100000">
                <a:srgbClr val="E4E5E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990AAB6A-FF30-E148-81EE-540EC3143155}"/>
              </a:ext>
            </a:extLst>
          </p:cNvPr>
          <p:cNvSpPr/>
          <p:nvPr userDrawn="1"/>
        </p:nvSpPr>
        <p:spPr>
          <a:xfrm>
            <a:off x="376739" y="-9338"/>
            <a:ext cx="3911483" cy="6876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47E1EA1-60ED-6548-A3EC-68C2539A5086}"/>
              </a:ext>
            </a:extLst>
          </p:cNvPr>
          <p:cNvSpPr>
            <a:spLocks noGrp="1"/>
          </p:cNvSpPr>
          <p:nvPr>
            <p:ph type="title" hasCustomPrompt="1"/>
          </p:nvPr>
        </p:nvSpPr>
        <p:spPr>
          <a:xfrm>
            <a:off x="762603" y="1550817"/>
            <a:ext cx="3199755" cy="628788"/>
          </a:xfrm>
        </p:spPr>
        <p:txBody>
          <a:bodyPr anchor="b">
            <a:noAutofit/>
          </a:bodyPr>
          <a:lstStyle>
            <a:lvl1pPr>
              <a:defRPr sz="2400">
                <a:solidFill>
                  <a:schemeClr val="accent5"/>
                </a:solidFill>
              </a:defRPr>
            </a:lvl1pPr>
          </a:lstStyle>
          <a:p>
            <a:r>
              <a:rPr lang="en-US"/>
              <a:t>CLICK TO EDIT MASTER TITLE STYLE</a:t>
            </a:r>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dirty="0"/>
          </a:p>
        </p:txBody>
      </p:sp>
      <p:pic>
        <p:nvPicPr>
          <p:cNvPr id="9" name="Picture 8" descr="Text, logo&#10;&#10;Description automatically generated">
            <a:extLst>
              <a:ext uri="{FF2B5EF4-FFF2-40B4-BE49-F238E27FC236}">
                <a16:creationId xmlns:a16="http://schemas.microsoft.com/office/drawing/2014/main" id="{3C827136-17CB-4C40-A864-F44D579D7D6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
        <p:nvSpPr>
          <p:cNvPr id="13" name="Text Placeholder 8">
            <a:extLst>
              <a:ext uri="{FF2B5EF4-FFF2-40B4-BE49-F238E27FC236}">
                <a16:creationId xmlns:a16="http://schemas.microsoft.com/office/drawing/2014/main" id="{CEA3FD1C-69A5-8248-89D3-3348CE7E796F}"/>
              </a:ext>
            </a:extLst>
          </p:cNvPr>
          <p:cNvSpPr>
            <a:spLocks noGrp="1"/>
          </p:cNvSpPr>
          <p:nvPr>
            <p:ph type="body" sz="quarter" idx="13"/>
          </p:nvPr>
        </p:nvSpPr>
        <p:spPr>
          <a:xfrm>
            <a:off x="4691476" y="5001493"/>
            <a:ext cx="7119525" cy="1330913"/>
          </a:xfrm>
        </p:spPr>
        <p:txBody>
          <a:bodyPr>
            <a:normAutofit/>
          </a:bodyPr>
          <a:lstStyle>
            <a:lvl1pPr marL="0" indent="0">
              <a:buClr>
                <a:schemeClr val="accent5"/>
              </a:buClr>
              <a:buNone/>
              <a:defRPr sz="900"/>
            </a:lvl1pPr>
            <a:lvl2pPr>
              <a:buClr>
                <a:schemeClr val="accent5"/>
              </a:buClr>
              <a:defRPr sz="1350"/>
            </a:lvl2pPr>
            <a:lvl3pPr>
              <a:buClr>
                <a:schemeClr val="accent5"/>
              </a:buClr>
              <a:defRPr sz="1200"/>
            </a:lvl3pPr>
            <a:lvl4pPr>
              <a:buClr>
                <a:schemeClr val="accent5"/>
              </a:buClr>
              <a:defRPr sz="1200"/>
            </a:lvl4pPr>
            <a:lvl5pPr>
              <a:buClr>
                <a:schemeClr val="accent5"/>
              </a:buClr>
              <a:defRPr sz="1200"/>
            </a:lvl5pPr>
          </a:lstStyle>
          <a:p>
            <a:pPr lvl="0"/>
            <a:r>
              <a:rPr lang="en-US"/>
              <a:t>Click to edit Master text styles</a:t>
            </a:r>
          </a:p>
        </p:txBody>
      </p:sp>
      <p:sp>
        <p:nvSpPr>
          <p:cNvPr id="15" name="Picture Placeholder 14">
            <a:extLst>
              <a:ext uri="{FF2B5EF4-FFF2-40B4-BE49-F238E27FC236}">
                <a16:creationId xmlns:a16="http://schemas.microsoft.com/office/drawing/2014/main" id="{0194E8D7-A1A7-7C4A-8091-9FEDE8C821A4}"/>
              </a:ext>
            </a:extLst>
          </p:cNvPr>
          <p:cNvSpPr>
            <a:spLocks noGrp="1"/>
          </p:cNvSpPr>
          <p:nvPr>
            <p:ph type="pic" sz="quarter" idx="15"/>
          </p:nvPr>
        </p:nvSpPr>
        <p:spPr>
          <a:xfrm>
            <a:off x="4691477" y="525597"/>
            <a:ext cx="2275767" cy="2051716"/>
          </a:xfrm>
          <a:ln>
            <a:noFill/>
          </a:ln>
        </p:spPr>
        <p:txBody>
          <a:bodyPr/>
          <a:lstStyle/>
          <a:p>
            <a:r>
              <a:rPr lang="en-US" dirty="0"/>
              <a:t>Click icon to add picture</a:t>
            </a:r>
          </a:p>
        </p:txBody>
      </p:sp>
      <p:sp>
        <p:nvSpPr>
          <p:cNvPr id="18" name="Text Placeholder 8">
            <a:extLst>
              <a:ext uri="{FF2B5EF4-FFF2-40B4-BE49-F238E27FC236}">
                <a16:creationId xmlns:a16="http://schemas.microsoft.com/office/drawing/2014/main" id="{4166E0F1-1BBD-9B46-AA1D-D86E5EE531BA}"/>
              </a:ext>
            </a:extLst>
          </p:cNvPr>
          <p:cNvSpPr>
            <a:spLocks noGrp="1"/>
          </p:cNvSpPr>
          <p:nvPr>
            <p:ph type="body" sz="quarter" idx="16"/>
          </p:nvPr>
        </p:nvSpPr>
        <p:spPr>
          <a:xfrm>
            <a:off x="762603" y="2310606"/>
            <a:ext cx="3211284" cy="3852899"/>
          </a:xfrm>
        </p:spPr>
        <p:txBody>
          <a:bodyPr/>
          <a:lstStyle>
            <a:lvl1pPr>
              <a:buClr>
                <a:schemeClr val="accent5"/>
              </a:buClr>
              <a:defRPr sz="1575">
                <a:solidFill>
                  <a:schemeClr val="bg1"/>
                </a:solidFill>
              </a:defRPr>
            </a:lvl1pPr>
            <a:lvl2pPr>
              <a:buClr>
                <a:schemeClr val="accent5"/>
              </a:buClr>
              <a:defRPr sz="1350">
                <a:solidFill>
                  <a:schemeClr val="bg1"/>
                </a:solidFill>
              </a:defRPr>
            </a:lvl2pPr>
            <a:lvl3pPr>
              <a:buClr>
                <a:schemeClr val="accent5"/>
              </a:buClr>
              <a:defRPr sz="1200">
                <a:solidFill>
                  <a:schemeClr val="bg1"/>
                </a:solidFill>
              </a:defRPr>
            </a:lvl3pPr>
            <a:lvl4pPr>
              <a:buClr>
                <a:schemeClr val="accent5"/>
              </a:buClr>
              <a:defRPr sz="1200">
                <a:solidFill>
                  <a:schemeClr val="bg1"/>
                </a:solidFill>
              </a:defRPr>
            </a:lvl4pPr>
            <a:lvl5pPr>
              <a:buClr>
                <a:schemeClr val="accent5"/>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14">
            <a:extLst>
              <a:ext uri="{FF2B5EF4-FFF2-40B4-BE49-F238E27FC236}">
                <a16:creationId xmlns:a16="http://schemas.microsoft.com/office/drawing/2014/main" id="{0D378796-16EC-F54B-986F-6B01FAEE0A82}"/>
              </a:ext>
            </a:extLst>
          </p:cNvPr>
          <p:cNvSpPr>
            <a:spLocks noGrp="1"/>
          </p:cNvSpPr>
          <p:nvPr>
            <p:ph type="pic" sz="quarter" idx="17"/>
          </p:nvPr>
        </p:nvSpPr>
        <p:spPr>
          <a:xfrm>
            <a:off x="7093482" y="525597"/>
            <a:ext cx="2275767" cy="2051716"/>
          </a:xfrm>
          <a:ln>
            <a:noFill/>
          </a:ln>
        </p:spPr>
        <p:txBody>
          <a:bodyPr/>
          <a:lstStyle/>
          <a:p>
            <a:r>
              <a:rPr lang="en-US" dirty="0"/>
              <a:t>Click icon to add picture</a:t>
            </a:r>
          </a:p>
        </p:txBody>
      </p:sp>
      <p:sp>
        <p:nvSpPr>
          <p:cNvPr id="21" name="Picture Placeholder 14">
            <a:extLst>
              <a:ext uri="{FF2B5EF4-FFF2-40B4-BE49-F238E27FC236}">
                <a16:creationId xmlns:a16="http://schemas.microsoft.com/office/drawing/2014/main" id="{AA46A749-D62E-9048-9A51-7A8877BDE75D}"/>
              </a:ext>
            </a:extLst>
          </p:cNvPr>
          <p:cNvSpPr>
            <a:spLocks noGrp="1"/>
          </p:cNvSpPr>
          <p:nvPr>
            <p:ph type="pic" sz="quarter" idx="18"/>
          </p:nvPr>
        </p:nvSpPr>
        <p:spPr>
          <a:xfrm>
            <a:off x="9495489" y="525597"/>
            <a:ext cx="2275767" cy="2051716"/>
          </a:xfrm>
          <a:ln>
            <a:noFill/>
          </a:ln>
        </p:spPr>
        <p:txBody>
          <a:bodyPr/>
          <a:lstStyle/>
          <a:p>
            <a:r>
              <a:rPr lang="en-US" dirty="0"/>
              <a:t>Click icon to add picture</a:t>
            </a:r>
          </a:p>
        </p:txBody>
      </p:sp>
      <p:sp>
        <p:nvSpPr>
          <p:cNvPr id="12" name="Text Placeholder 9">
            <a:extLst>
              <a:ext uri="{FF2B5EF4-FFF2-40B4-BE49-F238E27FC236}">
                <a16:creationId xmlns:a16="http://schemas.microsoft.com/office/drawing/2014/main" id="{8EA04527-EF83-544E-9231-40C29CFFB49B}"/>
              </a:ext>
            </a:extLst>
          </p:cNvPr>
          <p:cNvSpPr>
            <a:spLocks noGrp="1"/>
          </p:cNvSpPr>
          <p:nvPr>
            <p:ph type="body" sz="quarter" idx="14" hasCustomPrompt="1"/>
          </p:nvPr>
        </p:nvSpPr>
        <p:spPr>
          <a:xfrm>
            <a:off x="4804012" y="2110696"/>
            <a:ext cx="2060813" cy="372257"/>
          </a:xfrm>
        </p:spPr>
        <p:txBody>
          <a:bodyPr>
            <a:noAutofit/>
          </a:bodyPr>
          <a:lstStyle>
            <a:lvl1pPr marL="0" indent="0">
              <a:lnSpc>
                <a:spcPts val="1815"/>
              </a:lnSpc>
              <a:buNone/>
              <a:defRPr sz="1350" b="1">
                <a:solidFill>
                  <a:schemeClr val="bg1"/>
                </a:solidFill>
              </a:defRPr>
            </a:lvl1pPr>
          </a:lstStyle>
          <a:p>
            <a:pPr lvl="0"/>
            <a:r>
              <a:rPr lang="en-US"/>
              <a:t>Click to edit master</a:t>
            </a:r>
          </a:p>
        </p:txBody>
      </p:sp>
      <p:sp>
        <p:nvSpPr>
          <p:cNvPr id="22" name="Text Placeholder 9">
            <a:extLst>
              <a:ext uri="{FF2B5EF4-FFF2-40B4-BE49-F238E27FC236}">
                <a16:creationId xmlns:a16="http://schemas.microsoft.com/office/drawing/2014/main" id="{833E754D-D43F-9547-8B54-BF1B5F8E7E1C}"/>
              </a:ext>
            </a:extLst>
          </p:cNvPr>
          <p:cNvSpPr>
            <a:spLocks noGrp="1"/>
          </p:cNvSpPr>
          <p:nvPr>
            <p:ph type="body" sz="quarter" idx="19" hasCustomPrompt="1"/>
          </p:nvPr>
        </p:nvSpPr>
        <p:spPr>
          <a:xfrm>
            <a:off x="7192369" y="2110696"/>
            <a:ext cx="2060813" cy="372257"/>
          </a:xfrm>
        </p:spPr>
        <p:txBody>
          <a:bodyPr>
            <a:noAutofit/>
          </a:bodyPr>
          <a:lstStyle>
            <a:lvl1pPr marL="0" indent="0">
              <a:lnSpc>
                <a:spcPts val="1815"/>
              </a:lnSpc>
              <a:buNone/>
              <a:defRPr sz="1350" b="1">
                <a:solidFill>
                  <a:schemeClr val="bg1"/>
                </a:solidFill>
              </a:defRPr>
            </a:lvl1pPr>
          </a:lstStyle>
          <a:p>
            <a:pPr lvl="0"/>
            <a:r>
              <a:rPr lang="en-US"/>
              <a:t>Click to edit master</a:t>
            </a:r>
          </a:p>
        </p:txBody>
      </p:sp>
      <p:sp>
        <p:nvSpPr>
          <p:cNvPr id="23" name="Text Placeholder 9">
            <a:extLst>
              <a:ext uri="{FF2B5EF4-FFF2-40B4-BE49-F238E27FC236}">
                <a16:creationId xmlns:a16="http://schemas.microsoft.com/office/drawing/2014/main" id="{F6D62CC1-1A74-DF47-8E21-97E5B9A041B0}"/>
              </a:ext>
            </a:extLst>
          </p:cNvPr>
          <p:cNvSpPr>
            <a:spLocks noGrp="1"/>
          </p:cNvSpPr>
          <p:nvPr>
            <p:ph type="body" sz="quarter" idx="20" hasCustomPrompt="1"/>
          </p:nvPr>
        </p:nvSpPr>
        <p:spPr>
          <a:xfrm>
            <a:off x="9594376" y="2110696"/>
            <a:ext cx="2060813" cy="372257"/>
          </a:xfrm>
        </p:spPr>
        <p:txBody>
          <a:bodyPr>
            <a:noAutofit/>
          </a:bodyPr>
          <a:lstStyle>
            <a:lvl1pPr marL="0" indent="0">
              <a:lnSpc>
                <a:spcPts val="1815"/>
              </a:lnSpc>
              <a:buNone/>
              <a:defRPr sz="1350" b="1">
                <a:solidFill>
                  <a:schemeClr val="bg1"/>
                </a:solidFill>
              </a:defRPr>
            </a:lvl1pPr>
          </a:lstStyle>
          <a:p>
            <a:pPr lvl="0"/>
            <a:r>
              <a:rPr lang="en-US"/>
              <a:t>Click to edit master</a:t>
            </a:r>
          </a:p>
        </p:txBody>
      </p:sp>
      <p:sp>
        <p:nvSpPr>
          <p:cNvPr id="24" name="Picture Placeholder 14">
            <a:extLst>
              <a:ext uri="{FF2B5EF4-FFF2-40B4-BE49-F238E27FC236}">
                <a16:creationId xmlns:a16="http://schemas.microsoft.com/office/drawing/2014/main" id="{28F37598-B54F-0F4F-B4EF-989966A989B7}"/>
              </a:ext>
            </a:extLst>
          </p:cNvPr>
          <p:cNvSpPr>
            <a:spLocks noGrp="1"/>
          </p:cNvSpPr>
          <p:nvPr>
            <p:ph type="pic" sz="quarter" idx="21"/>
          </p:nvPr>
        </p:nvSpPr>
        <p:spPr>
          <a:xfrm>
            <a:off x="4691477" y="2695591"/>
            <a:ext cx="2275767" cy="2051716"/>
          </a:xfrm>
          <a:ln>
            <a:noFill/>
          </a:ln>
        </p:spPr>
        <p:txBody>
          <a:bodyPr/>
          <a:lstStyle/>
          <a:p>
            <a:r>
              <a:rPr lang="en-US" dirty="0"/>
              <a:t>Click icon to add picture</a:t>
            </a:r>
          </a:p>
        </p:txBody>
      </p:sp>
      <p:sp>
        <p:nvSpPr>
          <p:cNvPr id="25" name="Picture Placeholder 14">
            <a:extLst>
              <a:ext uri="{FF2B5EF4-FFF2-40B4-BE49-F238E27FC236}">
                <a16:creationId xmlns:a16="http://schemas.microsoft.com/office/drawing/2014/main" id="{AF7B3B02-11C4-4648-AF7E-0690DC974BFD}"/>
              </a:ext>
            </a:extLst>
          </p:cNvPr>
          <p:cNvSpPr>
            <a:spLocks noGrp="1"/>
          </p:cNvSpPr>
          <p:nvPr>
            <p:ph type="pic" sz="quarter" idx="22"/>
          </p:nvPr>
        </p:nvSpPr>
        <p:spPr>
          <a:xfrm>
            <a:off x="7093482" y="2695591"/>
            <a:ext cx="2275767" cy="2051716"/>
          </a:xfrm>
          <a:ln>
            <a:noFill/>
          </a:ln>
        </p:spPr>
        <p:txBody>
          <a:bodyPr/>
          <a:lstStyle/>
          <a:p>
            <a:r>
              <a:rPr lang="en-US" dirty="0"/>
              <a:t>Click icon to add picture</a:t>
            </a:r>
          </a:p>
        </p:txBody>
      </p:sp>
      <p:sp>
        <p:nvSpPr>
          <p:cNvPr id="26" name="Picture Placeholder 14">
            <a:extLst>
              <a:ext uri="{FF2B5EF4-FFF2-40B4-BE49-F238E27FC236}">
                <a16:creationId xmlns:a16="http://schemas.microsoft.com/office/drawing/2014/main" id="{DBD4E1CF-AF50-614C-BB6E-8B8C2C2FD144}"/>
              </a:ext>
            </a:extLst>
          </p:cNvPr>
          <p:cNvSpPr>
            <a:spLocks noGrp="1"/>
          </p:cNvSpPr>
          <p:nvPr>
            <p:ph type="pic" sz="quarter" idx="23"/>
          </p:nvPr>
        </p:nvSpPr>
        <p:spPr>
          <a:xfrm>
            <a:off x="9495489" y="2695591"/>
            <a:ext cx="2275767" cy="2051716"/>
          </a:xfrm>
          <a:ln>
            <a:noFill/>
          </a:ln>
        </p:spPr>
        <p:txBody>
          <a:bodyPr/>
          <a:lstStyle/>
          <a:p>
            <a:r>
              <a:rPr lang="en-US" dirty="0"/>
              <a:t>Click icon to add picture</a:t>
            </a:r>
          </a:p>
        </p:txBody>
      </p:sp>
      <p:sp>
        <p:nvSpPr>
          <p:cNvPr id="27" name="Text Placeholder 9">
            <a:extLst>
              <a:ext uri="{FF2B5EF4-FFF2-40B4-BE49-F238E27FC236}">
                <a16:creationId xmlns:a16="http://schemas.microsoft.com/office/drawing/2014/main" id="{E6DE7250-6F53-F04B-BE9A-2D68C3355C1E}"/>
              </a:ext>
            </a:extLst>
          </p:cNvPr>
          <p:cNvSpPr>
            <a:spLocks noGrp="1"/>
          </p:cNvSpPr>
          <p:nvPr>
            <p:ph type="body" sz="quarter" idx="24" hasCustomPrompt="1"/>
          </p:nvPr>
        </p:nvSpPr>
        <p:spPr>
          <a:xfrm>
            <a:off x="4804012" y="4280690"/>
            <a:ext cx="2060813" cy="372257"/>
          </a:xfrm>
        </p:spPr>
        <p:txBody>
          <a:bodyPr>
            <a:noAutofit/>
          </a:bodyPr>
          <a:lstStyle>
            <a:lvl1pPr marL="0" indent="0">
              <a:lnSpc>
                <a:spcPts val="1815"/>
              </a:lnSpc>
              <a:buNone/>
              <a:defRPr sz="1350" b="1">
                <a:solidFill>
                  <a:schemeClr val="bg1"/>
                </a:solidFill>
              </a:defRPr>
            </a:lvl1pPr>
          </a:lstStyle>
          <a:p>
            <a:pPr lvl="0"/>
            <a:r>
              <a:rPr lang="en-US"/>
              <a:t>Click to edit master</a:t>
            </a:r>
          </a:p>
        </p:txBody>
      </p:sp>
      <p:sp>
        <p:nvSpPr>
          <p:cNvPr id="28" name="Text Placeholder 9">
            <a:extLst>
              <a:ext uri="{FF2B5EF4-FFF2-40B4-BE49-F238E27FC236}">
                <a16:creationId xmlns:a16="http://schemas.microsoft.com/office/drawing/2014/main" id="{22DEC013-05A6-ED46-9BCD-63E01CE1D78A}"/>
              </a:ext>
            </a:extLst>
          </p:cNvPr>
          <p:cNvSpPr>
            <a:spLocks noGrp="1"/>
          </p:cNvSpPr>
          <p:nvPr>
            <p:ph type="body" sz="quarter" idx="25" hasCustomPrompt="1"/>
          </p:nvPr>
        </p:nvSpPr>
        <p:spPr>
          <a:xfrm>
            <a:off x="7192369" y="4280690"/>
            <a:ext cx="2060813" cy="372257"/>
          </a:xfrm>
        </p:spPr>
        <p:txBody>
          <a:bodyPr>
            <a:noAutofit/>
          </a:bodyPr>
          <a:lstStyle>
            <a:lvl1pPr marL="0" indent="0">
              <a:lnSpc>
                <a:spcPts val="1815"/>
              </a:lnSpc>
              <a:buNone/>
              <a:defRPr sz="1350" b="1">
                <a:solidFill>
                  <a:schemeClr val="bg1"/>
                </a:solidFill>
              </a:defRPr>
            </a:lvl1pPr>
          </a:lstStyle>
          <a:p>
            <a:pPr lvl="0"/>
            <a:r>
              <a:rPr lang="en-US"/>
              <a:t>Click to edit master</a:t>
            </a:r>
          </a:p>
        </p:txBody>
      </p:sp>
      <p:sp>
        <p:nvSpPr>
          <p:cNvPr id="29" name="Text Placeholder 9">
            <a:extLst>
              <a:ext uri="{FF2B5EF4-FFF2-40B4-BE49-F238E27FC236}">
                <a16:creationId xmlns:a16="http://schemas.microsoft.com/office/drawing/2014/main" id="{D0954916-0950-234D-A32F-48294040F4D6}"/>
              </a:ext>
            </a:extLst>
          </p:cNvPr>
          <p:cNvSpPr>
            <a:spLocks noGrp="1"/>
          </p:cNvSpPr>
          <p:nvPr>
            <p:ph type="body" sz="quarter" idx="26" hasCustomPrompt="1"/>
          </p:nvPr>
        </p:nvSpPr>
        <p:spPr>
          <a:xfrm>
            <a:off x="9594376" y="4280690"/>
            <a:ext cx="2060813" cy="372257"/>
          </a:xfrm>
        </p:spPr>
        <p:txBody>
          <a:bodyPr>
            <a:noAutofit/>
          </a:bodyPr>
          <a:lstStyle>
            <a:lvl1pPr marL="0" indent="0">
              <a:lnSpc>
                <a:spcPts val="1815"/>
              </a:lnSpc>
              <a:buNone/>
              <a:defRPr sz="1350" b="1">
                <a:solidFill>
                  <a:schemeClr val="bg1"/>
                </a:solidFill>
              </a:defRPr>
            </a:lvl1pPr>
          </a:lstStyle>
          <a:p>
            <a:pPr lvl="0"/>
            <a:r>
              <a:rPr lang="en-US"/>
              <a:t>Click to edit master</a:t>
            </a:r>
          </a:p>
        </p:txBody>
      </p:sp>
    </p:spTree>
    <p:extLst>
      <p:ext uri="{BB962C8B-B14F-4D97-AF65-F5344CB8AC3E}">
        <p14:creationId xmlns:p14="http://schemas.microsoft.com/office/powerpoint/2010/main" val="187730764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Left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2506CA-082A-1645-8498-660000A974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CB6E129A-3B9E-0946-8CCD-AAF7A70A1DD5}"/>
              </a:ext>
            </a:extLst>
          </p:cNvPr>
          <p:cNvSpPr/>
          <p:nvPr userDrawn="1"/>
        </p:nvSpPr>
        <p:spPr>
          <a:xfrm>
            <a:off x="174173" y="174171"/>
            <a:ext cx="12235543" cy="6490982"/>
          </a:xfrm>
          <a:prstGeom prst="rect">
            <a:avLst/>
          </a:prstGeom>
          <a:gradFill flip="none" rotWithShape="1">
            <a:gsLst>
              <a:gs pos="12000">
                <a:schemeClr val="bg1">
                  <a:alpha val="0"/>
                </a:schemeClr>
              </a:gs>
              <a:gs pos="100000">
                <a:srgbClr val="E4E5E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990AAB6A-FF30-E148-81EE-540EC3143155}"/>
              </a:ext>
            </a:extLst>
          </p:cNvPr>
          <p:cNvSpPr/>
          <p:nvPr userDrawn="1"/>
        </p:nvSpPr>
        <p:spPr>
          <a:xfrm>
            <a:off x="376739" y="-9338"/>
            <a:ext cx="3911483" cy="6876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147E1EA1-60ED-6548-A3EC-68C2539A5086}"/>
              </a:ext>
            </a:extLst>
          </p:cNvPr>
          <p:cNvSpPr>
            <a:spLocks noGrp="1"/>
          </p:cNvSpPr>
          <p:nvPr>
            <p:ph type="title" hasCustomPrompt="1"/>
          </p:nvPr>
        </p:nvSpPr>
        <p:spPr>
          <a:xfrm>
            <a:off x="762603" y="1550817"/>
            <a:ext cx="3199755" cy="628788"/>
          </a:xfrm>
        </p:spPr>
        <p:txBody>
          <a:bodyPr anchor="b">
            <a:noAutofit/>
          </a:bodyPr>
          <a:lstStyle>
            <a:lvl1pPr>
              <a:defRPr sz="2400">
                <a:solidFill>
                  <a:schemeClr val="accent5"/>
                </a:solidFill>
              </a:defRPr>
            </a:lvl1pPr>
          </a:lstStyle>
          <a:p>
            <a:r>
              <a:rPr lang="en-US"/>
              <a:t>CLICK TO EDIT MASTER TITLE STYLE</a:t>
            </a:r>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dirty="0"/>
          </a:p>
        </p:txBody>
      </p:sp>
      <p:pic>
        <p:nvPicPr>
          <p:cNvPr id="9" name="Picture 8" descr="Text, logo&#10;&#10;Description automatically generated">
            <a:extLst>
              <a:ext uri="{FF2B5EF4-FFF2-40B4-BE49-F238E27FC236}">
                <a16:creationId xmlns:a16="http://schemas.microsoft.com/office/drawing/2014/main" id="{3C827136-17CB-4C40-A864-F44D579D7D6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
        <p:nvSpPr>
          <p:cNvPr id="18" name="Text Placeholder 8">
            <a:extLst>
              <a:ext uri="{FF2B5EF4-FFF2-40B4-BE49-F238E27FC236}">
                <a16:creationId xmlns:a16="http://schemas.microsoft.com/office/drawing/2014/main" id="{4166E0F1-1BBD-9B46-AA1D-D86E5EE531BA}"/>
              </a:ext>
            </a:extLst>
          </p:cNvPr>
          <p:cNvSpPr>
            <a:spLocks noGrp="1"/>
          </p:cNvSpPr>
          <p:nvPr>
            <p:ph type="body" sz="quarter" idx="16"/>
          </p:nvPr>
        </p:nvSpPr>
        <p:spPr>
          <a:xfrm>
            <a:off x="762603" y="2310606"/>
            <a:ext cx="3211284" cy="3852899"/>
          </a:xfrm>
        </p:spPr>
        <p:txBody>
          <a:bodyPr/>
          <a:lstStyle>
            <a:lvl1pPr>
              <a:buClr>
                <a:schemeClr val="accent5"/>
              </a:buClr>
              <a:defRPr sz="1575">
                <a:solidFill>
                  <a:schemeClr val="bg1"/>
                </a:solidFill>
              </a:defRPr>
            </a:lvl1pPr>
            <a:lvl2pPr>
              <a:buClr>
                <a:schemeClr val="accent5"/>
              </a:buClr>
              <a:defRPr sz="1350">
                <a:solidFill>
                  <a:schemeClr val="bg1"/>
                </a:solidFill>
              </a:defRPr>
            </a:lvl2pPr>
            <a:lvl3pPr>
              <a:buClr>
                <a:schemeClr val="accent5"/>
              </a:buClr>
              <a:defRPr sz="1200">
                <a:solidFill>
                  <a:schemeClr val="bg1"/>
                </a:solidFill>
              </a:defRPr>
            </a:lvl3pPr>
            <a:lvl4pPr>
              <a:buClr>
                <a:schemeClr val="accent5"/>
              </a:buClr>
              <a:defRPr sz="1200">
                <a:solidFill>
                  <a:schemeClr val="bg1"/>
                </a:solidFill>
              </a:defRPr>
            </a:lvl4pPr>
            <a:lvl5pPr>
              <a:buClr>
                <a:schemeClr val="accent5"/>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8">
            <a:extLst>
              <a:ext uri="{FF2B5EF4-FFF2-40B4-BE49-F238E27FC236}">
                <a16:creationId xmlns:a16="http://schemas.microsoft.com/office/drawing/2014/main" id="{FE35826A-147D-C345-913C-B2AD0EE0DEBC}"/>
              </a:ext>
            </a:extLst>
          </p:cNvPr>
          <p:cNvSpPr>
            <a:spLocks noGrp="1"/>
          </p:cNvSpPr>
          <p:nvPr>
            <p:ph type="body" sz="quarter" idx="13"/>
          </p:nvPr>
        </p:nvSpPr>
        <p:spPr>
          <a:xfrm>
            <a:off x="4558748" y="749301"/>
            <a:ext cx="6626087" cy="5526782"/>
          </a:xfrm>
        </p:spPr>
        <p:txBody>
          <a:bodyPr/>
          <a:lstStyle>
            <a:lvl1pPr>
              <a:buClr>
                <a:schemeClr val="accent5"/>
              </a:buClr>
              <a:defRPr sz="1575"/>
            </a:lvl1pPr>
            <a:lvl2pPr>
              <a:buClr>
                <a:schemeClr val="accent5"/>
              </a:buClr>
              <a:defRPr sz="1350"/>
            </a:lvl2pPr>
            <a:lvl3pPr>
              <a:buClr>
                <a:schemeClr val="accent5"/>
              </a:buClr>
              <a:defRPr sz="1200"/>
            </a:lvl3pPr>
            <a:lvl4pPr>
              <a:buClr>
                <a:schemeClr val="accent5"/>
              </a:buClr>
              <a:defRPr sz="1200"/>
            </a:lvl4pPr>
            <a:lvl5pPr>
              <a:buClr>
                <a:schemeClr val="accent5"/>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649990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0AAB6A-FF30-E148-81EE-540EC3143155}"/>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82ACAF6D-94E8-3D4A-B3CF-0D60F7EECD94}" type="datetimeFigureOut">
              <a:rPr lang="en-US" smtClean="0"/>
              <a:t>12/7/2023</a:t>
            </a:fld>
            <a:endParaRPr lang="en-US" dirty="0"/>
          </a:p>
        </p:txBody>
      </p:sp>
      <p:sp>
        <p:nvSpPr>
          <p:cNvPr id="15" name="Picture Placeholder 14">
            <a:extLst>
              <a:ext uri="{FF2B5EF4-FFF2-40B4-BE49-F238E27FC236}">
                <a16:creationId xmlns:a16="http://schemas.microsoft.com/office/drawing/2014/main" id="{0194E8D7-A1A7-7C4A-8091-9FEDE8C821A4}"/>
              </a:ext>
            </a:extLst>
          </p:cNvPr>
          <p:cNvSpPr>
            <a:spLocks noGrp="1"/>
          </p:cNvSpPr>
          <p:nvPr>
            <p:ph type="pic" sz="quarter" idx="15"/>
          </p:nvPr>
        </p:nvSpPr>
        <p:spPr>
          <a:xfrm>
            <a:off x="1" y="-1"/>
            <a:ext cx="12001500" cy="6683376"/>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dirty="0"/>
          </a:p>
        </p:txBody>
      </p:sp>
      <p:pic>
        <p:nvPicPr>
          <p:cNvPr id="9" name="Picture 8" descr="Text, logo&#10;&#10;Description automatically generated">
            <a:extLst>
              <a:ext uri="{FF2B5EF4-FFF2-40B4-BE49-F238E27FC236}">
                <a16:creationId xmlns:a16="http://schemas.microsoft.com/office/drawing/2014/main" id="{3C827136-17CB-4C40-A864-F44D579D7D6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
        <p:nvSpPr>
          <p:cNvPr id="13" name="Text Placeholder 8">
            <a:extLst>
              <a:ext uri="{FF2B5EF4-FFF2-40B4-BE49-F238E27FC236}">
                <a16:creationId xmlns:a16="http://schemas.microsoft.com/office/drawing/2014/main" id="{CEA3FD1C-69A5-8248-89D3-3348CE7E796F}"/>
              </a:ext>
            </a:extLst>
          </p:cNvPr>
          <p:cNvSpPr>
            <a:spLocks noGrp="1"/>
          </p:cNvSpPr>
          <p:nvPr>
            <p:ph type="body" sz="quarter" idx="13"/>
          </p:nvPr>
        </p:nvSpPr>
        <p:spPr>
          <a:xfrm>
            <a:off x="710649" y="1477300"/>
            <a:ext cx="5029752" cy="4879050"/>
          </a:xfrm>
        </p:spPr>
        <p:txBody>
          <a:bodyPr/>
          <a:lstStyle>
            <a:lvl1pPr>
              <a:buClr>
                <a:schemeClr val="accent5"/>
              </a:buClr>
              <a:defRPr sz="1575">
                <a:solidFill>
                  <a:schemeClr val="bg1"/>
                </a:solidFill>
              </a:defRPr>
            </a:lvl1pPr>
            <a:lvl2pPr>
              <a:buClr>
                <a:schemeClr val="accent5"/>
              </a:buClr>
              <a:defRPr sz="1350">
                <a:solidFill>
                  <a:schemeClr val="bg1"/>
                </a:solidFill>
              </a:defRPr>
            </a:lvl2pPr>
            <a:lvl3pPr>
              <a:buClr>
                <a:schemeClr val="accent5"/>
              </a:buClr>
              <a:defRPr sz="1200">
                <a:solidFill>
                  <a:schemeClr val="bg1"/>
                </a:solidFill>
              </a:defRPr>
            </a:lvl3pPr>
            <a:lvl4pPr>
              <a:buClr>
                <a:schemeClr val="accent5"/>
              </a:buClr>
              <a:defRPr sz="1200">
                <a:solidFill>
                  <a:schemeClr val="bg1"/>
                </a:solidFill>
              </a:defRPr>
            </a:lvl4pPr>
            <a:lvl5pPr>
              <a:buClr>
                <a:schemeClr val="accent5"/>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47E1EA1-60ED-6548-A3EC-68C2539A5086}"/>
              </a:ext>
            </a:extLst>
          </p:cNvPr>
          <p:cNvSpPr>
            <a:spLocks noGrp="1"/>
          </p:cNvSpPr>
          <p:nvPr>
            <p:ph type="title" hasCustomPrompt="1"/>
          </p:nvPr>
        </p:nvSpPr>
        <p:spPr>
          <a:xfrm>
            <a:off x="710649" y="711988"/>
            <a:ext cx="6144177" cy="628788"/>
          </a:xfrm>
        </p:spPr>
        <p:txBody>
          <a:bodyPr anchor="t"/>
          <a:lstStyle>
            <a:lvl1pPr>
              <a:defRPr>
                <a:solidFill>
                  <a:schemeClr val="bg1"/>
                </a:solidFill>
              </a:defRPr>
            </a:lvl1pPr>
          </a:lstStyle>
          <a:p>
            <a:r>
              <a:rPr lang="en-US"/>
              <a:t>CLICK TO EDIT MASTER TITLE STYLE</a:t>
            </a:r>
          </a:p>
        </p:txBody>
      </p:sp>
      <p:sp>
        <p:nvSpPr>
          <p:cNvPr id="19" name="Oval 18">
            <a:extLst>
              <a:ext uri="{FF2B5EF4-FFF2-40B4-BE49-F238E27FC236}">
                <a16:creationId xmlns:a16="http://schemas.microsoft.com/office/drawing/2014/main" id="{005A84EB-D910-704E-B5B8-89E76F4807C7}"/>
              </a:ext>
            </a:extLst>
          </p:cNvPr>
          <p:cNvSpPr/>
          <p:nvPr userDrawn="1"/>
        </p:nvSpPr>
        <p:spPr>
          <a:xfrm>
            <a:off x="7416155" y="636251"/>
            <a:ext cx="3212312" cy="3212312"/>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Oval 19">
            <a:extLst>
              <a:ext uri="{FF2B5EF4-FFF2-40B4-BE49-F238E27FC236}">
                <a16:creationId xmlns:a16="http://schemas.microsoft.com/office/drawing/2014/main" id="{6200C30F-4786-184E-B3CA-AED6F152D23B}"/>
              </a:ext>
            </a:extLst>
          </p:cNvPr>
          <p:cNvSpPr/>
          <p:nvPr userDrawn="1"/>
        </p:nvSpPr>
        <p:spPr>
          <a:xfrm>
            <a:off x="8787755" y="2871451"/>
            <a:ext cx="3212312" cy="3212312"/>
          </a:xfrm>
          <a:prstGeom prst="ellipse">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Oval 20">
            <a:extLst>
              <a:ext uri="{FF2B5EF4-FFF2-40B4-BE49-F238E27FC236}">
                <a16:creationId xmlns:a16="http://schemas.microsoft.com/office/drawing/2014/main" id="{38CCDD37-4930-A64E-A62F-A3B8FF091081}"/>
              </a:ext>
            </a:extLst>
          </p:cNvPr>
          <p:cNvSpPr/>
          <p:nvPr userDrawn="1"/>
        </p:nvSpPr>
        <p:spPr>
          <a:xfrm>
            <a:off x="5993755" y="2871451"/>
            <a:ext cx="3212312" cy="3212312"/>
          </a:xfrm>
          <a:prstGeom prst="ellipse">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Text Placeholder 13">
            <a:extLst>
              <a:ext uri="{FF2B5EF4-FFF2-40B4-BE49-F238E27FC236}">
                <a16:creationId xmlns:a16="http://schemas.microsoft.com/office/drawing/2014/main" id="{2AC590B6-DA2C-A44C-8098-CB7F0099905C}"/>
              </a:ext>
            </a:extLst>
          </p:cNvPr>
          <p:cNvSpPr>
            <a:spLocks noGrp="1"/>
          </p:cNvSpPr>
          <p:nvPr>
            <p:ph type="body" sz="quarter" idx="22" hasCustomPrompt="1"/>
          </p:nvPr>
        </p:nvSpPr>
        <p:spPr>
          <a:xfrm>
            <a:off x="6255264" y="4150844"/>
            <a:ext cx="2520437" cy="731628"/>
          </a:xfrm>
        </p:spPr>
        <p:txBody>
          <a:bodyPr>
            <a:noAutofit/>
          </a:bodyPr>
          <a:lstStyle>
            <a:lvl1pPr marL="0" indent="0" algn="ctr">
              <a:lnSpc>
                <a:spcPct val="100000"/>
              </a:lnSpc>
              <a:buNone/>
              <a:defRPr sz="150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a:t>
            </a:r>
            <a:br>
              <a:rPr lang="en-US"/>
            </a:br>
            <a:r>
              <a:rPr lang="en-US"/>
              <a:t>text styles</a:t>
            </a:r>
          </a:p>
        </p:txBody>
      </p:sp>
      <p:sp>
        <p:nvSpPr>
          <p:cNvPr id="23" name="Text Placeholder 13">
            <a:extLst>
              <a:ext uri="{FF2B5EF4-FFF2-40B4-BE49-F238E27FC236}">
                <a16:creationId xmlns:a16="http://schemas.microsoft.com/office/drawing/2014/main" id="{C6093263-BBD1-7247-A017-28B62F1BC766}"/>
              </a:ext>
            </a:extLst>
          </p:cNvPr>
          <p:cNvSpPr>
            <a:spLocks noGrp="1"/>
          </p:cNvSpPr>
          <p:nvPr>
            <p:ph type="body" sz="quarter" idx="23" hasCustomPrompt="1"/>
          </p:nvPr>
        </p:nvSpPr>
        <p:spPr>
          <a:xfrm>
            <a:off x="9269396" y="4150844"/>
            <a:ext cx="2520437" cy="731628"/>
          </a:xfrm>
        </p:spPr>
        <p:txBody>
          <a:bodyPr>
            <a:noAutofit/>
          </a:bodyPr>
          <a:lstStyle>
            <a:lvl1pPr marL="0" indent="0" algn="ctr">
              <a:lnSpc>
                <a:spcPct val="100000"/>
              </a:lnSpc>
              <a:buNone/>
              <a:defRPr sz="150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a:t>
            </a:r>
            <a:br>
              <a:rPr lang="en-US"/>
            </a:br>
            <a:r>
              <a:rPr lang="en-US"/>
              <a:t>text styles</a:t>
            </a:r>
          </a:p>
        </p:txBody>
      </p:sp>
      <p:sp>
        <p:nvSpPr>
          <p:cNvPr id="24" name="Text Placeholder 13">
            <a:extLst>
              <a:ext uri="{FF2B5EF4-FFF2-40B4-BE49-F238E27FC236}">
                <a16:creationId xmlns:a16="http://schemas.microsoft.com/office/drawing/2014/main" id="{67289EB4-49E7-C44D-B352-0AC92688EF61}"/>
              </a:ext>
            </a:extLst>
          </p:cNvPr>
          <p:cNvSpPr>
            <a:spLocks noGrp="1"/>
          </p:cNvSpPr>
          <p:nvPr>
            <p:ph type="body" sz="quarter" idx="24" hasCustomPrompt="1"/>
          </p:nvPr>
        </p:nvSpPr>
        <p:spPr>
          <a:xfrm>
            <a:off x="7728464" y="1729377"/>
            <a:ext cx="2520437" cy="731628"/>
          </a:xfrm>
        </p:spPr>
        <p:txBody>
          <a:bodyPr>
            <a:noAutofit/>
          </a:bodyPr>
          <a:lstStyle>
            <a:lvl1pPr marL="0" indent="0" algn="ctr">
              <a:lnSpc>
                <a:spcPct val="100000"/>
              </a:lnSpc>
              <a:buNone/>
              <a:defRPr sz="150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a:t>
            </a:r>
            <a:br>
              <a:rPr lang="en-US"/>
            </a:br>
            <a:r>
              <a:rPr lang="en-US"/>
              <a:t>text styles</a:t>
            </a:r>
          </a:p>
        </p:txBody>
      </p:sp>
    </p:spTree>
    <p:extLst>
      <p:ext uri="{BB962C8B-B14F-4D97-AF65-F5344CB8AC3E}">
        <p14:creationId xmlns:p14="http://schemas.microsoft.com/office/powerpoint/2010/main" val="88231349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Pictur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6520-39EC-004E-A4D8-D6B7390578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358131-71F2-BD4B-90AB-1ECBDCDD5178}"/>
              </a:ext>
            </a:extLst>
          </p:cNvPr>
          <p:cNvSpPr>
            <a:spLocks noGrp="1"/>
          </p:cNvSpPr>
          <p:nvPr>
            <p:ph type="dt" sz="half" idx="10"/>
          </p:nvPr>
        </p:nvSpPr>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5555EDFF-6839-B042-A59A-DA45EDF40D71}"/>
              </a:ext>
            </a:extLst>
          </p:cNvPr>
          <p:cNvSpPr>
            <a:spLocks noGrp="1"/>
          </p:cNvSpPr>
          <p:nvPr>
            <p:ph type="ftr" sz="quarter" idx="11"/>
          </p:nvPr>
        </p:nvSpPr>
        <p:spPr/>
        <p:txBody>
          <a:bodyPr/>
          <a:lstStyle/>
          <a:p>
            <a:endParaRPr lang="en-US" dirty="0"/>
          </a:p>
        </p:txBody>
      </p:sp>
      <p:sp>
        <p:nvSpPr>
          <p:cNvPr id="12" name="Rectangle 11">
            <a:extLst>
              <a:ext uri="{FF2B5EF4-FFF2-40B4-BE49-F238E27FC236}">
                <a16:creationId xmlns:a16="http://schemas.microsoft.com/office/drawing/2014/main" id="{3583A060-DAD9-7840-BADE-C1F14BCD98D4}"/>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4">
            <a:extLst>
              <a:ext uri="{FF2B5EF4-FFF2-40B4-BE49-F238E27FC236}">
                <a16:creationId xmlns:a16="http://schemas.microsoft.com/office/drawing/2014/main" id="{3966DD07-2C41-4A4D-8BF4-13651B3769C2}"/>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11" name="Picture Placeholder 10">
            <a:extLst>
              <a:ext uri="{FF2B5EF4-FFF2-40B4-BE49-F238E27FC236}">
                <a16:creationId xmlns:a16="http://schemas.microsoft.com/office/drawing/2014/main" id="{51BB6CE1-E5EC-E84F-8152-577BFA4FB4A0}"/>
              </a:ext>
            </a:extLst>
          </p:cNvPr>
          <p:cNvSpPr>
            <a:spLocks noGrp="1"/>
          </p:cNvSpPr>
          <p:nvPr>
            <p:ph type="pic" sz="quarter" idx="13"/>
          </p:nvPr>
        </p:nvSpPr>
        <p:spPr>
          <a:xfrm>
            <a:off x="0" y="0"/>
            <a:ext cx="12192000" cy="6858000"/>
          </a:xfrm>
        </p:spPr>
        <p:txBody>
          <a:bodyPr/>
          <a:lstStyle/>
          <a:p>
            <a:r>
              <a:rPr lang="en-US" dirty="0"/>
              <a:t>Click icon to add picture</a:t>
            </a:r>
          </a:p>
        </p:txBody>
      </p:sp>
      <p:pic>
        <p:nvPicPr>
          <p:cNvPr id="9" name="Picture 8" descr="A picture containing text, clipart&#10;&#10;Description automatically generated">
            <a:extLst>
              <a:ext uri="{FF2B5EF4-FFF2-40B4-BE49-F238E27FC236}">
                <a16:creationId xmlns:a16="http://schemas.microsoft.com/office/drawing/2014/main" id="{80C651D5-DB5E-384C-9E89-DCF5FA13A07A}"/>
              </a:ext>
            </a:extLst>
          </p:cNvPr>
          <p:cNvPicPr>
            <a:picLocks noChangeAspect="1"/>
          </p:cNvPicPr>
          <p:nvPr userDrawn="1"/>
        </p:nvPicPr>
        <p:blipFill>
          <a:blip r:embed="rId2"/>
          <a:stretch>
            <a:fillRect/>
          </a:stretch>
        </p:blipFill>
        <p:spPr>
          <a:xfrm>
            <a:off x="4925057" y="4423482"/>
            <a:ext cx="7266945" cy="2434518"/>
          </a:xfrm>
          <a:prstGeom prst="rect">
            <a:avLst/>
          </a:prstGeom>
        </p:spPr>
      </p:pic>
    </p:spTree>
    <p:extLst>
      <p:ext uri="{BB962C8B-B14F-4D97-AF65-F5344CB8AC3E}">
        <p14:creationId xmlns:p14="http://schemas.microsoft.com/office/powerpoint/2010/main" val="121345789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rvices Gri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876FF99-9CB8-064A-8FE0-575C38F49E2B}"/>
              </a:ext>
            </a:extLst>
          </p:cNvPr>
          <p:cNvSpPr>
            <a:spLocks noGrp="1"/>
          </p:cNvSpPr>
          <p:nvPr>
            <p:ph type="dt" sz="half" idx="10"/>
          </p:nvPr>
        </p:nvSpPr>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08B75968-F0CC-1045-B131-8E8B0A4716E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930CA6-813A-3B4D-9EFB-7942636C0654}"/>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6" name="Rectangle 5">
            <a:extLst>
              <a:ext uri="{FF2B5EF4-FFF2-40B4-BE49-F238E27FC236}">
                <a16:creationId xmlns:a16="http://schemas.microsoft.com/office/drawing/2014/main" id="{E4E66CDA-6B7D-874F-839A-77C02C66141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a:extLst>
              <a:ext uri="{FF2B5EF4-FFF2-40B4-BE49-F238E27FC236}">
                <a16:creationId xmlns:a16="http://schemas.microsoft.com/office/drawing/2014/main" id="{03DA4F33-78E2-E94A-8291-000C8BB0809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0587" y="1489075"/>
            <a:ext cx="2402735" cy="804946"/>
          </a:xfrm>
          <a:prstGeom prst="rect">
            <a:avLst/>
          </a:prstGeom>
        </p:spPr>
      </p:pic>
      <p:sp>
        <p:nvSpPr>
          <p:cNvPr id="12" name="Picture Placeholder 11">
            <a:extLst>
              <a:ext uri="{FF2B5EF4-FFF2-40B4-BE49-F238E27FC236}">
                <a16:creationId xmlns:a16="http://schemas.microsoft.com/office/drawing/2014/main" id="{0FCE0FE0-8528-934D-A36A-131822617D93}"/>
              </a:ext>
            </a:extLst>
          </p:cNvPr>
          <p:cNvSpPr>
            <a:spLocks noGrp="1"/>
          </p:cNvSpPr>
          <p:nvPr>
            <p:ph type="pic" sz="quarter" idx="13"/>
          </p:nvPr>
        </p:nvSpPr>
        <p:spPr>
          <a:xfrm>
            <a:off x="3027680" y="0"/>
            <a:ext cx="3068320" cy="3429000"/>
          </a:xfrm>
          <a:ln>
            <a:solidFill>
              <a:schemeClr val="bg1"/>
            </a:solidFill>
          </a:ln>
        </p:spPr>
        <p:txBody>
          <a:bodyPr/>
          <a:lstStyle/>
          <a:p>
            <a:r>
              <a:rPr lang="en-US" dirty="0"/>
              <a:t>Click icon to add picture</a:t>
            </a:r>
          </a:p>
        </p:txBody>
      </p:sp>
      <p:sp>
        <p:nvSpPr>
          <p:cNvPr id="14" name="Picture Placeholder 11">
            <a:extLst>
              <a:ext uri="{FF2B5EF4-FFF2-40B4-BE49-F238E27FC236}">
                <a16:creationId xmlns:a16="http://schemas.microsoft.com/office/drawing/2014/main" id="{7F61A2CB-90FB-9C43-915E-98C4E25AC222}"/>
              </a:ext>
            </a:extLst>
          </p:cNvPr>
          <p:cNvSpPr>
            <a:spLocks noGrp="1"/>
          </p:cNvSpPr>
          <p:nvPr>
            <p:ph type="pic" sz="quarter" idx="14"/>
          </p:nvPr>
        </p:nvSpPr>
        <p:spPr>
          <a:xfrm>
            <a:off x="6091739" y="0"/>
            <a:ext cx="3068320" cy="3429000"/>
          </a:xfrm>
          <a:ln>
            <a:solidFill>
              <a:schemeClr val="bg1"/>
            </a:solidFill>
          </a:ln>
        </p:spPr>
        <p:txBody>
          <a:bodyPr/>
          <a:lstStyle/>
          <a:p>
            <a:r>
              <a:rPr lang="en-US" dirty="0"/>
              <a:t>Click icon to add picture</a:t>
            </a:r>
          </a:p>
        </p:txBody>
      </p:sp>
      <p:sp>
        <p:nvSpPr>
          <p:cNvPr id="15" name="Picture Placeholder 11">
            <a:extLst>
              <a:ext uri="{FF2B5EF4-FFF2-40B4-BE49-F238E27FC236}">
                <a16:creationId xmlns:a16="http://schemas.microsoft.com/office/drawing/2014/main" id="{7214454D-FFA4-154A-BF7E-2EA91EF2938A}"/>
              </a:ext>
            </a:extLst>
          </p:cNvPr>
          <p:cNvSpPr>
            <a:spLocks noGrp="1"/>
          </p:cNvSpPr>
          <p:nvPr>
            <p:ph type="pic" sz="quarter" idx="15"/>
          </p:nvPr>
        </p:nvSpPr>
        <p:spPr>
          <a:xfrm>
            <a:off x="9154979" y="0"/>
            <a:ext cx="3068320" cy="3429000"/>
          </a:xfrm>
          <a:ln>
            <a:solidFill>
              <a:schemeClr val="bg1"/>
            </a:solidFill>
          </a:ln>
        </p:spPr>
        <p:txBody>
          <a:bodyPr/>
          <a:lstStyle/>
          <a:p>
            <a:r>
              <a:rPr lang="en-US" dirty="0"/>
              <a:t>Click icon to add picture</a:t>
            </a:r>
          </a:p>
        </p:txBody>
      </p:sp>
      <p:sp>
        <p:nvSpPr>
          <p:cNvPr id="16" name="Picture Placeholder 11">
            <a:extLst>
              <a:ext uri="{FF2B5EF4-FFF2-40B4-BE49-F238E27FC236}">
                <a16:creationId xmlns:a16="http://schemas.microsoft.com/office/drawing/2014/main" id="{80E22558-3896-5646-89F8-42BFAB609B75}"/>
              </a:ext>
            </a:extLst>
          </p:cNvPr>
          <p:cNvSpPr>
            <a:spLocks noGrp="1"/>
          </p:cNvSpPr>
          <p:nvPr>
            <p:ph type="pic" sz="quarter" idx="16"/>
          </p:nvPr>
        </p:nvSpPr>
        <p:spPr>
          <a:xfrm>
            <a:off x="3027680" y="3429000"/>
            <a:ext cx="3068320" cy="3429000"/>
          </a:xfrm>
          <a:ln>
            <a:solidFill>
              <a:schemeClr val="bg1"/>
            </a:solidFill>
          </a:ln>
        </p:spPr>
        <p:txBody>
          <a:bodyPr/>
          <a:lstStyle/>
          <a:p>
            <a:r>
              <a:rPr lang="en-US" dirty="0"/>
              <a:t>Click icon to add picture</a:t>
            </a:r>
          </a:p>
        </p:txBody>
      </p:sp>
      <p:sp>
        <p:nvSpPr>
          <p:cNvPr id="17" name="Picture Placeholder 11">
            <a:extLst>
              <a:ext uri="{FF2B5EF4-FFF2-40B4-BE49-F238E27FC236}">
                <a16:creationId xmlns:a16="http://schemas.microsoft.com/office/drawing/2014/main" id="{C1777C87-28F1-C046-B595-36FF146CEBF6}"/>
              </a:ext>
            </a:extLst>
          </p:cNvPr>
          <p:cNvSpPr>
            <a:spLocks noGrp="1"/>
          </p:cNvSpPr>
          <p:nvPr>
            <p:ph type="pic" sz="quarter" idx="17"/>
          </p:nvPr>
        </p:nvSpPr>
        <p:spPr>
          <a:xfrm>
            <a:off x="6091739" y="3429000"/>
            <a:ext cx="3068320" cy="3429000"/>
          </a:xfrm>
          <a:ln>
            <a:solidFill>
              <a:schemeClr val="bg1"/>
            </a:solidFill>
          </a:ln>
        </p:spPr>
        <p:txBody>
          <a:bodyPr/>
          <a:lstStyle/>
          <a:p>
            <a:r>
              <a:rPr lang="en-US" dirty="0"/>
              <a:t>Click icon to add picture</a:t>
            </a:r>
          </a:p>
        </p:txBody>
      </p:sp>
      <p:sp>
        <p:nvSpPr>
          <p:cNvPr id="18" name="Picture Placeholder 11">
            <a:extLst>
              <a:ext uri="{FF2B5EF4-FFF2-40B4-BE49-F238E27FC236}">
                <a16:creationId xmlns:a16="http://schemas.microsoft.com/office/drawing/2014/main" id="{9ECAB93F-D684-0E40-B281-5FD24B8E67BF}"/>
              </a:ext>
            </a:extLst>
          </p:cNvPr>
          <p:cNvSpPr>
            <a:spLocks noGrp="1"/>
          </p:cNvSpPr>
          <p:nvPr>
            <p:ph type="pic" sz="quarter" idx="18"/>
          </p:nvPr>
        </p:nvSpPr>
        <p:spPr>
          <a:xfrm>
            <a:off x="9154979" y="3429000"/>
            <a:ext cx="3068320" cy="3429000"/>
          </a:xfrm>
          <a:ln>
            <a:solidFill>
              <a:schemeClr val="bg1"/>
            </a:solidFill>
          </a:ln>
        </p:spPr>
        <p:txBody>
          <a:bodyPr/>
          <a:lstStyle/>
          <a:p>
            <a:r>
              <a:rPr lang="en-US" dirty="0"/>
              <a:t>Click icon to add picture</a:t>
            </a:r>
          </a:p>
        </p:txBody>
      </p:sp>
      <p:sp>
        <p:nvSpPr>
          <p:cNvPr id="19" name="Picture Placeholder 11">
            <a:extLst>
              <a:ext uri="{FF2B5EF4-FFF2-40B4-BE49-F238E27FC236}">
                <a16:creationId xmlns:a16="http://schemas.microsoft.com/office/drawing/2014/main" id="{3A195EA1-A8BC-D04E-8914-CEF2354EA72D}"/>
              </a:ext>
            </a:extLst>
          </p:cNvPr>
          <p:cNvSpPr>
            <a:spLocks noGrp="1"/>
          </p:cNvSpPr>
          <p:nvPr>
            <p:ph type="pic" sz="quarter" idx="19"/>
          </p:nvPr>
        </p:nvSpPr>
        <p:spPr>
          <a:xfrm>
            <a:off x="-35560" y="3429000"/>
            <a:ext cx="3068320" cy="3429000"/>
          </a:xfrm>
          <a:ln>
            <a:solidFill>
              <a:schemeClr val="bg1"/>
            </a:solidFill>
          </a:ln>
        </p:spPr>
        <p:txBody>
          <a:bodyPr/>
          <a:lstStyle/>
          <a:p>
            <a:r>
              <a:rPr lang="en-US" dirty="0"/>
              <a:t>Click icon to add picture</a:t>
            </a:r>
          </a:p>
        </p:txBody>
      </p:sp>
      <p:sp>
        <p:nvSpPr>
          <p:cNvPr id="20" name="Text Placeholder 9">
            <a:extLst>
              <a:ext uri="{FF2B5EF4-FFF2-40B4-BE49-F238E27FC236}">
                <a16:creationId xmlns:a16="http://schemas.microsoft.com/office/drawing/2014/main" id="{12EEA715-DCF4-3C4D-8DB1-D0183606E468}"/>
              </a:ext>
            </a:extLst>
          </p:cNvPr>
          <p:cNvSpPr>
            <a:spLocks noGrp="1"/>
          </p:cNvSpPr>
          <p:nvPr>
            <p:ph type="body" sz="quarter" idx="26" hasCustomPrompt="1"/>
          </p:nvPr>
        </p:nvSpPr>
        <p:spPr>
          <a:xfrm>
            <a:off x="3251648" y="287868"/>
            <a:ext cx="2407472" cy="944303"/>
          </a:xfrm>
        </p:spPr>
        <p:txBody>
          <a:bodyPr>
            <a:noAutofit/>
          </a:bodyPr>
          <a:lstStyle>
            <a:lvl1pPr marL="0" indent="0">
              <a:lnSpc>
                <a:spcPts val="1815"/>
              </a:lnSpc>
              <a:buNone/>
              <a:defRPr sz="1500" b="1">
                <a:solidFill>
                  <a:schemeClr val="bg1"/>
                </a:solidFill>
              </a:defRPr>
            </a:lvl1pPr>
          </a:lstStyle>
          <a:p>
            <a:pPr lvl="0"/>
            <a:r>
              <a:rPr lang="en-US"/>
              <a:t>CLICK TO EDIT MASTER</a:t>
            </a:r>
          </a:p>
        </p:txBody>
      </p:sp>
      <p:sp>
        <p:nvSpPr>
          <p:cNvPr id="21" name="Text Placeholder 9">
            <a:extLst>
              <a:ext uri="{FF2B5EF4-FFF2-40B4-BE49-F238E27FC236}">
                <a16:creationId xmlns:a16="http://schemas.microsoft.com/office/drawing/2014/main" id="{7C520D97-10D9-3141-B9E4-BF0346CDF24C}"/>
              </a:ext>
            </a:extLst>
          </p:cNvPr>
          <p:cNvSpPr>
            <a:spLocks noGrp="1"/>
          </p:cNvSpPr>
          <p:nvPr>
            <p:ph type="body" sz="quarter" idx="27" hasCustomPrompt="1"/>
          </p:nvPr>
        </p:nvSpPr>
        <p:spPr>
          <a:xfrm>
            <a:off x="6309808" y="287868"/>
            <a:ext cx="2407472" cy="944303"/>
          </a:xfrm>
        </p:spPr>
        <p:txBody>
          <a:bodyPr>
            <a:noAutofit/>
          </a:bodyPr>
          <a:lstStyle>
            <a:lvl1pPr marL="0" indent="0">
              <a:lnSpc>
                <a:spcPts val="1815"/>
              </a:lnSpc>
              <a:buNone/>
              <a:defRPr sz="1500" b="1">
                <a:solidFill>
                  <a:schemeClr val="bg1"/>
                </a:solidFill>
              </a:defRPr>
            </a:lvl1pPr>
          </a:lstStyle>
          <a:p>
            <a:pPr lvl="0"/>
            <a:r>
              <a:rPr lang="en-US"/>
              <a:t>CLICK TO EDIT MASTER</a:t>
            </a:r>
          </a:p>
        </p:txBody>
      </p:sp>
      <p:sp>
        <p:nvSpPr>
          <p:cNvPr id="22" name="Text Placeholder 9">
            <a:extLst>
              <a:ext uri="{FF2B5EF4-FFF2-40B4-BE49-F238E27FC236}">
                <a16:creationId xmlns:a16="http://schemas.microsoft.com/office/drawing/2014/main" id="{F83DFEE5-4481-F141-BD3C-D0B091CC1B6E}"/>
              </a:ext>
            </a:extLst>
          </p:cNvPr>
          <p:cNvSpPr>
            <a:spLocks noGrp="1"/>
          </p:cNvSpPr>
          <p:nvPr>
            <p:ph type="body" sz="quarter" idx="28" hasCustomPrompt="1"/>
          </p:nvPr>
        </p:nvSpPr>
        <p:spPr>
          <a:xfrm>
            <a:off x="9347648" y="287868"/>
            <a:ext cx="2407472" cy="944303"/>
          </a:xfrm>
        </p:spPr>
        <p:txBody>
          <a:bodyPr>
            <a:noAutofit/>
          </a:bodyPr>
          <a:lstStyle>
            <a:lvl1pPr marL="0" indent="0">
              <a:lnSpc>
                <a:spcPts val="1815"/>
              </a:lnSpc>
              <a:buNone/>
              <a:defRPr sz="1500" b="1">
                <a:solidFill>
                  <a:schemeClr val="bg1"/>
                </a:solidFill>
              </a:defRPr>
            </a:lvl1pPr>
          </a:lstStyle>
          <a:p>
            <a:pPr lvl="0"/>
            <a:r>
              <a:rPr lang="en-US"/>
              <a:t>CLICK TO EDIT MASTER</a:t>
            </a:r>
          </a:p>
        </p:txBody>
      </p:sp>
      <p:sp>
        <p:nvSpPr>
          <p:cNvPr id="23" name="Text Placeholder 9">
            <a:extLst>
              <a:ext uri="{FF2B5EF4-FFF2-40B4-BE49-F238E27FC236}">
                <a16:creationId xmlns:a16="http://schemas.microsoft.com/office/drawing/2014/main" id="{055D088C-DCE4-D94B-B62E-653AF22D3A11}"/>
              </a:ext>
            </a:extLst>
          </p:cNvPr>
          <p:cNvSpPr>
            <a:spLocks noGrp="1"/>
          </p:cNvSpPr>
          <p:nvPr>
            <p:ph type="body" sz="quarter" idx="29" hasCustomPrompt="1"/>
          </p:nvPr>
        </p:nvSpPr>
        <p:spPr>
          <a:xfrm>
            <a:off x="3251648" y="3681308"/>
            <a:ext cx="2407472" cy="944303"/>
          </a:xfrm>
        </p:spPr>
        <p:txBody>
          <a:bodyPr>
            <a:noAutofit/>
          </a:bodyPr>
          <a:lstStyle>
            <a:lvl1pPr marL="0" indent="0">
              <a:lnSpc>
                <a:spcPts val="1815"/>
              </a:lnSpc>
              <a:buNone/>
              <a:defRPr sz="1500" b="1">
                <a:solidFill>
                  <a:schemeClr val="bg1"/>
                </a:solidFill>
              </a:defRPr>
            </a:lvl1pPr>
          </a:lstStyle>
          <a:p>
            <a:pPr lvl="0"/>
            <a:r>
              <a:rPr lang="en-US"/>
              <a:t>CLICK TO EDIT MASTER</a:t>
            </a:r>
          </a:p>
        </p:txBody>
      </p:sp>
      <p:sp>
        <p:nvSpPr>
          <p:cNvPr id="24" name="Text Placeholder 9">
            <a:extLst>
              <a:ext uri="{FF2B5EF4-FFF2-40B4-BE49-F238E27FC236}">
                <a16:creationId xmlns:a16="http://schemas.microsoft.com/office/drawing/2014/main" id="{BD809655-BB02-FE49-B65C-64C7AAE218B6}"/>
              </a:ext>
            </a:extLst>
          </p:cNvPr>
          <p:cNvSpPr>
            <a:spLocks noGrp="1"/>
          </p:cNvSpPr>
          <p:nvPr>
            <p:ph type="body" sz="quarter" idx="30" hasCustomPrompt="1"/>
          </p:nvPr>
        </p:nvSpPr>
        <p:spPr>
          <a:xfrm>
            <a:off x="6309808" y="3681308"/>
            <a:ext cx="2407472" cy="944303"/>
          </a:xfrm>
        </p:spPr>
        <p:txBody>
          <a:bodyPr>
            <a:noAutofit/>
          </a:bodyPr>
          <a:lstStyle>
            <a:lvl1pPr marL="0" indent="0">
              <a:lnSpc>
                <a:spcPts val="1815"/>
              </a:lnSpc>
              <a:buNone/>
              <a:defRPr sz="1500" b="1">
                <a:solidFill>
                  <a:schemeClr val="bg1"/>
                </a:solidFill>
              </a:defRPr>
            </a:lvl1pPr>
          </a:lstStyle>
          <a:p>
            <a:pPr lvl="0"/>
            <a:r>
              <a:rPr lang="en-US"/>
              <a:t>CLICK TO EDIT MASTER</a:t>
            </a:r>
          </a:p>
        </p:txBody>
      </p:sp>
      <p:sp>
        <p:nvSpPr>
          <p:cNvPr id="25" name="Text Placeholder 9">
            <a:extLst>
              <a:ext uri="{FF2B5EF4-FFF2-40B4-BE49-F238E27FC236}">
                <a16:creationId xmlns:a16="http://schemas.microsoft.com/office/drawing/2014/main" id="{C951218A-3C8F-7741-8B12-0A24C651F5E2}"/>
              </a:ext>
            </a:extLst>
          </p:cNvPr>
          <p:cNvSpPr>
            <a:spLocks noGrp="1"/>
          </p:cNvSpPr>
          <p:nvPr>
            <p:ph type="body" sz="quarter" idx="31" hasCustomPrompt="1"/>
          </p:nvPr>
        </p:nvSpPr>
        <p:spPr>
          <a:xfrm>
            <a:off x="9347648" y="3681308"/>
            <a:ext cx="2407472" cy="944303"/>
          </a:xfrm>
        </p:spPr>
        <p:txBody>
          <a:bodyPr>
            <a:noAutofit/>
          </a:bodyPr>
          <a:lstStyle>
            <a:lvl1pPr marL="0" indent="0">
              <a:lnSpc>
                <a:spcPts val="1815"/>
              </a:lnSpc>
              <a:buNone/>
              <a:defRPr sz="1500" b="1">
                <a:solidFill>
                  <a:schemeClr val="bg1"/>
                </a:solidFill>
              </a:defRPr>
            </a:lvl1pPr>
          </a:lstStyle>
          <a:p>
            <a:pPr lvl="0"/>
            <a:r>
              <a:rPr lang="en-US"/>
              <a:t>CLICK TO EDIT MASTER</a:t>
            </a:r>
          </a:p>
        </p:txBody>
      </p:sp>
      <p:sp>
        <p:nvSpPr>
          <p:cNvPr id="26" name="Text Placeholder 9">
            <a:extLst>
              <a:ext uri="{FF2B5EF4-FFF2-40B4-BE49-F238E27FC236}">
                <a16:creationId xmlns:a16="http://schemas.microsoft.com/office/drawing/2014/main" id="{4619809C-16C0-AA4C-9ECC-5B43C3609E11}"/>
              </a:ext>
            </a:extLst>
          </p:cNvPr>
          <p:cNvSpPr>
            <a:spLocks noGrp="1"/>
          </p:cNvSpPr>
          <p:nvPr>
            <p:ph type="body" sz="quarter" idx="32" hasCustomPrompt="1"/>
          </p:nvPr>
        </p:nvSpPr>
        <p:spPr>
          <a:xfrm>
            <a:off x="203648" y="3681308"/>
            <a:ext cx="2407472" cy="944303"/>
          </a:xfrm>
        </p:spPr>
        <p:txBody>
          <a:bodyPr>
            <a:noAutofit/>
          </a:bodyPr>
          <a:lstStyle>
            <a:lvl1pPr marL="0" indent="0">
              <a:lnSpc>
                <a:spcPts val="1815"/>
              </a:lnSpc>
              <a:buNone/>
              <a:defRPr sz="1500" b="1">
                <a:solidFill>
                  <a:schemeClr val="bg1"/>
                </a:solidFill>
              </a:defRPr>
            </a:lvl1pPr>
          </a:lstStyle>
          <a:p>
            <a:pPr lvl="0"/>
            <a:r>
              <a:rPr lang="en-US"/>
              <a:t>CLICK TO EDIT MASTER</a:t>
            </a:r>
          </a:p>
        </p:txBody>
      </p:sp>
    </p:spTree>
    <p:extLst>
      <p:ext uri="{BB962C8B-B14F-4D97-AF65-F5344CB8AC3E}">
        <p14:creationId xmlns:p14="http://schemas.microsoft.com/office/powerpoint/2010/main" val="60702999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AEED-6C0F-664F-B448-B5C80FD0BFEF}"/>
              </a:ext>
            </a:extLst>
          </p:cNvPr>
          <p:cNvSpPr>
            <a:spLocks noGrp="1"/>
          </p:cNvSpPr>
          <p:nvPr>
            <p:ph type="title" hasCustomPrompt="1"/>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172D32-F447-6B46-A5E8-9F86ABA519F8}"/>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8303B-3F50-D14C-9593-EA665E20C30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9D7284-3FED-A34B-ADC4-D9DB1C294D2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9129350-1732-CC4E-AF07-EB8A2319826B}"/>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ECD6B-E0F0-2944-9A58-DB79836BAC1A}"/>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8" name="Footer Placeholder 7">
            <a:extLst>
              <a:ext uri="{FF2B5EF4-FFF2-40B4-BE49-F238E27FC236}">
                <a16:creationId xmlns:a16="http://schemas.microsoft.com/office/drawing/2014/main" id="{4A71B867-3F00-224E-BD6D-23B13C0C933A}"/>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3D696555-7BBF-7941-BB06-C206227BDFF9}"/>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18709120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ight Oval Accolad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5DA36BC-A55E-3848-95DB-5EF44D1EB800}"/>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248408D6-9271-E94D-85D2-9AD4C1C86CF8}"/>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86DEF50-4AA9-F249-920D-8A301EE9B6FC}"/>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2" name="Title 1">
            <a:extLst>
              <a:ext uri="{FF2B5EF4-FFF2-40B4-BE49-F238E27FC236}">
                <a16:creationId xmlns:a16="http://schemas.microsoft.com/office/drawing/2014/main" id="{65E8B2EE-F027-FC4A-A0D8-200879C169D7}"/>
              </a:ext>
            </a:extLst>
          </p:cNvPr>
          <p:cNvSpPr>
            <a:spLocks noGrp="1"/>
          </p:cNvSpPr>
          <p:nvPr>
            <p:ph type="title" hasCustomPrompt="1"/>
          </p:nvPr>
        </p:nvSpPr>
        <p:spPr>
          <a:xfrm>
            <a:off x="604522" y="2052536"/>
            <a:ext cx="3082263" cy="2752928"/>
          </a:xfrm>
        </p:spPr>
        <p:txBody>
          <a:bodyPr anchor="t">
            <a:noAutofit/>
          </a:bodyPr>
          <a:lstStyle>
            <a:lvl1pPr>
              <a:defRPr sz="3300"/>
            </a:lvl1pPr>
          </a:lstStyle>
          <a:p>
            <a:r>
              <a:rPr lang="en-US"/>
              <a:t>CLICK TO EDIT MASTER TITLE STYLE</a:t>
            </a:r>
          </a:p>
        </p:txBody>
      </p:sp>
      <p:sp>
        <p:nvSpPr>
          <p:cNvPr id="9" name="Text Placeholder 8">
            <a:extLst>
              <a:ext uri="{FF2B5EF4-FFF2-40B4-BE49-F238E27FC236}">
                <a16:creationId xmlns:a16="http://schemas.microsoft.com/office/drawing/2014/main" id="{D635E947-D212-DF48-91CC-509099C01EE4}"/>
              </a:ext>
            </a:extLst>
          </p:cNvPr>
          <p:cNvSpPr>
            <a:spLocks noGrp="1"/>
          </p:cNvSpPr>
          <p:nvPr>
            <p:ph type="body" sz="quarter" idx="13"/>
          </p:nvPr>
        </p:nvSpPr>
        <p:spPr>
          <a:xfrm>
            <a:off x="3881437" y="1663431"/>
            <a:ext cx="4591051" cy="4162695"/>
          </a:xfrm>
        </p:spPr>
        <p:txBody>
          <a:bodyPr/>
          <a:lstStyle>
            <a:lvl1pPr>
              <a:buClr>
                <a:schemeClr val="accent5"/>
              </a:buClr>
              <a:defRPr sz="1575"/>
            </a:lvl1pPr>
            <a:lvl2pPr>
              <a:buClr>
                <a:schemeClr val="accent5"/>
              </a:buClr>
              <a:defRPr sz="1350"/>
            </a:lvl2pPr>
            <a:lvl3pPr>
              <a:buClr>
                <a:schemeClr val="accent5"/>
              </a:buClr>
              <a:defRPr sz="1200"/>
            </a:lvl3pPr>
            <a:lvl4pPr>
              <a:buClr>
                <a:schemeClr val="accent5"/>
              </a:buClr>
              <a:defRPr sz="1200"/>
            </a:lvl4pPr>
            <a:lvl5pPr>
              <a:buClr>
                <a:schemeClr val="accent5"/>
              </a:buCl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reeform 12">
            <a:extLst>
              <a:ext uri="{FF2B5EF4-FFF2-40B4-BE49-F238E27FC236}">
                <a16:creationId xmlns:a16="http://schemas.microsoft.com/office/drawing/2014/main" id="{5E353ED9-1435-554F-B4FC-F3682CBEA1E5}"/>
              </a:ext>
            </a:extLst>
          </p:cNvPr>
          <p:cNvSpPr/>
          <p:nvPr/>
        </p:nvSpPr>
        <p:spPr>
          <a:xfrm>
            <a:off x="9280188" y="476654"/>
            <a:ext cx="3216613" cy="1738010"/>
          </a:xfrm>
          <a:custGeom>
            <a:avLst/>
            <a:gdLst>
              <a:gd name="connsiteX0" fmla="*/ 869005 w 3216613"/>
              <a:gd name="connsiteY0" fmla="*/ 0 h 1738010"/>
              <a:gd name="connsiteX1" fmla="*/ 891703 w 3216613"/>
              <a:gd name="connsiteY1" fmla="*/ 1146 h 1738010"/>
              <a:gd name="connsiteX2" fmla="*/ 891703 w 3216613"/>
              <a:gd name="connsiteY2" fmla="*/ 0 h 1738010"/>
              <a:gd name="connsiteX3" fmla="*/ 3216613 w 3216613"/>
              <a:gd name="connsiteY3" fmla="*/ 0 h 1738010"/>
              <a:gd name="connsiteX4" fmla="*/ 3216613 w 3216613"/>
              <a:gd name="connsiteY4" fmla="*/ 1738009 h 1738010"/>
              <a:gd name="connsiteX5" fmla="*/ 891703 w 3216613"/>
              <a:gd name="connsiteY5" fmla="*/ 1738009 h 1738010"/>
              <a:gd name="connsiteX6" fmla="*/ 891703 w 3216613"/>
              <a:gd name="connsiteY6" fmla="*/ 1736864 h 1738010"/>
              <a:gd name="connsiteX7" fmla="*/ 869005 w 3216613"/>
              <a:gd name="connsiteY7" fmla="*/ 1738010 h 1738010"/>
              <a:gd name="connsiteX8" fmla="*/ 0 w 3216613"/>
              <a:gd name="connsiteY8" fmla="*/ 869005 h 1738010"/>
              <a:gd name="connsiteX9" fmla="*/ 869005 w 3216613"/>
              <a:gd name="connsiteY9" fmla="*/ 0 h 173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613" h="1738010">
                <a:moveTo>
                  <a:pt x="869005" y="0"/>
                </a:moveTo>
                <a:lnTo>
                  <a:pt x="891703" y="1146"/>
                </a:lnTo>
                <a:lnTo>
                  <a:pt x="891703" y="0"/>
                </a:lnTo>
                <a:lnTo>
                  <a:pt x="3216613" y="0"/>
                </a:lnTo>
                <a:lnTo>
                  <a:pt x="3216613" y="1738009"/>
                </a:lnTo>
                <a:lnTo>
                  <a:pt x="891703" y="1738009"/>
                </a:lnTo>
                <a:lnTo>
                  <a:pt x="891703" y="1736864"/>
                </a:lnTo>
                <a:lnTo>
                  <a:pt x="869005" y="1738010"/>
                </a:lnTo>
                <a:cubicBezTo>
                  <a:pt x="389067" y="1738010"/>
                  <a:pt x="0" y="1348943"/>
                  <a:pt x="0" y="869005"/>
                </a:cubicBezTo>
                <a:cubicBezTo>
                  <a:pt x="0" y="389067"/>
                  <a:pt x="389067" y="0"/>
                  <a:pt x="86900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4" name="Freeform 13">
            <a:extLst>
              <a:ext uri="{FF2B5EF4-FFF2-40B4-BE49-F238E27FC236}">
                <a16:creationId xmlns:a16="http://schemas.microsoft.com/office/drawing/2014/main" id="{27736F2A-3B20-C141-82F6-D719B5BE6DDE}"/>
              </a:ext>
            </a:extLst>
          </p:cNvPr>
          <p:cNvSpPr/>
          <p:nvPr/>
        </p:nvSpPr>
        <p:spPr>
          <a:xfrm>
            <a:off x="9280188" y="2305454"/>
            <a:ext cx="3216613" cy="1738010"/>
          </a:xfrm>
          <a:custGeom>
            <a:avLst/>
            <a:gdLst>
              <a:gd name="connsiteX0" fmla="*/ 869005 w 3216613"/>
              <a:gd name="connsiteY0" fmla="*/ 0 h 1738010"/>
              <a:gd name="connsiteX1" fmla="*/ 891703 w 3216613"/>
              <a:gd name="connsiteY1" fmla="*/ 1146 h 1738010"/>
              <a:gd name="connsiteX2" fmla="*/ 891703 w 3216613"/>
              <a:gd name="connsiteY2" fmla="*/ 0 h 1738010"/>
              <a:gd name="connsiteX3" fmla="*/ 3216613 w 3216613"/>
              <a:gd name="connsiteY3" fmla="*/ 0 h 1738010"/>
              <a:gd name="connsiteX4" fmla="*/ 3216613 w 3216613"/>
              <a:gd name="connsiteY4" fmla="*/ 1738009 h 1738010"/>
              <a:gd name="connsiteX5" fmla="*/ 891703 w 3216613"/>
              <a:gd name="connsiteY5" fmla="*/ 1738009 h 1738010"/>
              <a:gd name="connsiteX6" fmla="*/ 891703 w 3216613"/>
              <a:gd name="connsiteY6" fmla="*/ 1736864 h 1738010"/>
              <a:gd name="connsiteX7" fmla="*/ 869005 w 3216613"/>
              <a:gd name="connsiteY7" fmla="*/ 1738010 h 1738010"/>
              <a:gd name="connsiteX8" fmla="*/ 0 w 3216613"/>
              <a:gd name="connsiteY8" fmla="*/ 869005 h 1738010"/>
              <a:gd name="connsiteX9" fmla="*/ 869005 w 3216613"/>
              <a:gd name="connsiteY9" fmla="*/ 0 h 173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613" h="1738010">
                <a:moveTo>
                  <a:pt x="869005" y="0"/>
                </a:moveTo>
                <a:lnTo>
                  <a:pt x="891703" y="1146"/>
                </a:lnTo>
                <a:lnTo>
                  <a:pt x="891703" y="0"/>
                </a:lnTo>
                <a:lnTo>
                  <a:pt x="3216613" y="0"/>
                </a:lnTo>
                <a:lnTo>
                  <a:pt x="3216613" y="1738009"/>
                </a:lnTo>
                <a:lnTo>
                  <a:pt x="891703" y="1738009"/>
                </a:lnTo>
                <a:lnTo>
                  <a:pt x="891703" y="1736864"/>
                </a:lnTo>
                <a:lnTo>
                  <a:pt x="869005" y="1738010"/>
                </a:lnTo>
                <a:cubicBezTo>
                  <a:pt x="389067" y="1738010"/>
                  <a:pt x="0" y="1348943"/>
                  <a:pt x="0" y="869005"/>
                </a:cubicBezTo>
                <a:cubicBezTo>
                  <a:pt x="0" y="389067"/>
                  <a:pt x="389067" y="0"/>
                  <a:pt x="86900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5" name="Freeform 14">
            <a:extLst>
              <a:ext uri="{FF2B5EF4-FFF2-40B4-BE49-F238E27FC236}">
                <a16:creationId xmlns:a16="http://schemas.microsoft.com/office/drawing/2014/main" id="{2C739E54-0B9E-AA47-93DD-14911785DD8B}"/>
              </a:ext>
            </a:extLst>
          </p:cNvPr>
          <p:cNvSpPr/>
          <p:nvPr/>
        </p:nvSpPr>
        <p:spPr>
          <a:xfrm>
            <a:off x="9280188" y="4145060"/>
            <a:ext cx="3216613" cy="1738010"/>
          </a:xfrm>
          <a:custGeom>
            <a:avLst/>
            <a:gdLst>
              <a:gd name="connsiteX0" fmla="*/ 869005 w 3216613"/>
              <a:gd name="connsiteY0" fmla="*/ 0 h 1738010"/>
              <a:gd name="connsiteX1" fmla="*/ 891703 w 3216613"/>
              <a:gd name="connsiteY1" fmla="*/ 1146 h 1738010"/>
              <a:gd name="connsiteX2" fmla="*/ 891703 w 3216613"/>
              <a:gd name="connsiteY2" fmla="*/ 0 h 1738010"/>
              <a:gd name="connsiteX3" fmla="*/ 3216613 w 3216613"/>
              <a:gd name="connsiteY3" fmla="*/ 0 h 1738010"/>
              <a:gd name="connsiteX4" fmla="*/ 3216613 w 3216613"/>
              <a:gd name="connsiteY4" fmla="*/ 1738009 h 1738010"/>
              <a:gd name="connsiteX5" fmla="*/ 891703 w 3216613"/>
              <a:gd name="connsiteY5" fmla="*/ 1738009 h 1738010"/>
              <a:gd name="connsiteX6" fmla="*/ 891703 w 3216613"/>
              <a:gd name="connsiteY6" fmla="*/ 1736864 h 1738010"/>
              <a:gd name="connsiteX7" fmla="*/ 869005 w 3216613"/>
              <a:gd name="connsiteY7" fmla="*/ 1738010 h 1738010"/>
              <a:gd name="connsiteX8" fmla="*/ 0 w 3216613"/>
              <a:gd name="connsiteY8" fmla="*/ 869005 h 1738010"/>
              <a:gd name="connsiteX9" fmla="*/ 869005 w 3216613"/>
              <a:gd name="connsiteY9" fmla="*/ 0 h 173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6613" h="1738010">
                <a:moveTo>
                  <a:pt x="869005" y="0"/>
                </a:moveTo>
                <a:lnTo>
                  <a:pt x="891703" y="1146"/>
                </a:lnTo>
                <a:lnTo>
                  <a:pt x="891703" y="0"/>
                </a:lnTo>
                <a:lnTo>
                  <a:pt x="3216613" y="0"/>
                </a:lnTo>
                <a:lnTo>
                  <a:pt x="3216613" y="1738009"/>
                </a:lnTo>
                <a:lnTo>
                  <a:pt x="891703" y="1738009"/>
                </a:lnTo>
                <a:lnTo>
                  <a:pt x="891703" y="1736864"/>
                </a:lnTo>
                <a:lnTo>
                  <a:pt x="869005" y="1738010"/>
                </a:lnTo>
                <a:cubicBezTo>
                  <a:pt x="389067" y="1738010"/>
                  <a:pt x="0" y="1348943"/>
                  <a:pt x="0" y="869005"/>
                </a:cubicBezTo>
                <a:cubicBezTo>
                  <a:pt x="0" y="389067"/>
                  <a:pt x="389067" y="0"/>
                  <a:pt x="86900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6" name="Text Placeholder 13">
            <a:extLst>
              <a:ext uri="{FF2B5EF4-FFF2-40B4-BE49-F238E27FC236}">
                <a16:creationId xmlns:a16="http://schemas.microsoft.com/office/drawing/2014/main" id="{BEE23C2A-5BDE-3946-BC80-2E5CE670EDCF}"/>
              </a:ext>
            </a:extLst>
          </p:cNvPr>
          <p:cNvSpPr>
            <a:spLocks noGrp="1"/>
          </p:cNvSpPr>
          <p:nvPr>
            <p:ph type="body" sz="quarter" idx="14"/>
          </p:nvPr>
        </p:nvSpPr>
        <p:spPr>
          <a:xfrm>
            <a:off x="9603243" y="4896688"/>
            <a:ext cx="1285251" cy="762000"/>
          </a:xfrm>
        </p:spPr>
        <p:txBody>
          <a:bodyPr>
            <a:noAutofit/>
          </a:bodyPr>
          <a:lstStyle>
            <a:lvl1pPr marL="0" indent="0" algn="ctr">
              <a:buNone/>
              <a:defRPr sz="1350" b="1">
                <a:solidFill>
                  <a:schemeClr val="tx2"/>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sp>
        <p:nvSpPr>
          <p:cNvPr id="17" name="Text Placeholder 13">
            <a:extLst>
              <a:ext uri="{FF2B5EF4-FFF2-40B4-BE49-F238E27FC236}">
                <a16:creationId xmlns:a16="http://schemas.microsoft.com/office/drawing/2014/main" id="{EB7BA5D5-17FD-AE49-976F-AB3D8F879C94}"/>
              </a:ext>
            </a:extLst>
          </p:cNvPr>
          <p:cNvSpPr>
            <a:spLocks noGrp="1"/>
          </p:cNvSpPr>
          <p:nvPr>
            <p:ph type="body" sz="quarter" idx="15" hasCustomPrompt="1"/>
          </p:nvPr>
        </p:nvSpPr>
        <p:spPr>
          <a:xfrm>
            <a:off x="9603243" y="4307732"/>
            <a:ext cx="1285251" cy="762000"/>
          </a:xfrm>
        </p:spPr>
        <p:txBody>
          <a:bodyPr>
            <a:noAutofit/>
          </a:bodyPr>
          <a:lstStyle>
            <a:lvl1pPr marL="0" indent="0" algn="ctr">
              <a:buNone/>
              <a:defRPr sz="3750" b="1">
                <a:solidFill>
                  <a:schemeClr val="tx2"/>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a:t>
            </a:r>
          </a:p>
        </p:txBody>
      </p:sp>
      <p:sp>
        <p:nvSpPr>
          <p:cNvPr id="18" name="Text Placeholder 13">
            <a:extLst>
              <a:ext uri="{FF2B5EF4-FFF2-40B4-BE49-F238E27FC236}">
                <a16:creationId xmlns:a16="http://schemas.microsoft.com/office/drawing/2014/main" id="{A29EA56B-7974-774B-A7FC-785AF72DEC2F}"/>
              </a:ext>
            </a:extLst>
          </p:cNvPr>
          <p:cNvSpPr>
            <a:spLocks noGrp="1"/>
          </p:cNvSpPr>
          <p:nvPr>
            <p:ph type="body" sz="quarter" idx="16"/>
          </p:nvPr>
        </p:nvSpPr>
        <p:spPr>
          <a:xfrm>
            <a:off x="9603243" y="3077942"/>
            <a:ext cx="1285251" cy="762000"/>
          </a:xfrm>
        </p:spPr>
        <p:txBody>
          <a:bodyPr>
            <a:noAutofit/>
          </a:bodyPr>
          <a:lstStyle>
            <a:lvl1pPr marL="0" indent="0" algn="ctr">
              <a:buNone/>
              <a:defRPr sz="13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sp>
        <p:nvSpPr>
          <p:cNvPr id="19" name="Text Placeholder 13">
            <a:extLst>
              <a:ext uri="{FF2B5EF4-FFF2-40B4-BE49-F238E27FC236}">
                <a16:creationId xmlns:a16="http://schemas.microsoft.com/office/drawing/2014/main" id="{DAD3ACEE-7DE3-E74E-AB6D-BA1C58711C6A}"/>
              </a:ext>
            </a:extLst>
          </p:cNvPr>
          <p:cNvSpPr>
            <a:spLocks noGrp="1"/>
          </p:cNvSpPr>
          <p:nvPr>
            <p:ph type="body" sz="quarter" idx="17" hasCustomPrompt="1"/>
          </p:nvPr>
        </p:nvSpPr>
        <p:spPr>
          <a:xfrm>
            <a:off x="9603243" y="2488986"/>
            <a:ext cx="1285251" cy="762000"/>
          </a:xfrm>
        </p:spPr>
        <p:txBody>
          <a:bodyPr>
            <a:noAutofit/>
          </a:bodyPr>
          <a:lstStyle>
            <a:lvl1pPr marL="0" indent="0" algn="ctr">
              <a:buNone/>
              <a:defRPr sz="37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a:t>
            </a:r>
          </a:p>
        </p:txBody>
      </p:sp>
      <p:sp>
        <p:nvSpPr>
          <p:cNvPr id="20" name="Text Placeholder 13">
            <a:extLst>
              <a:ext uri="{FF2B5EF4-FFF2-40B4-BE49-F238E27FC236}">
                <a16:creationId xmlns:a16="http://schemas.microsoft.com/office/drawing/2014/main" id="{43968FC8-86FC-334D-BC3D-3B52B3A3264A}"/>
              </a:ext>
            </a:extLst>
          </p:cNvPr>
          <p:cNvSpPr>
            <a:spLocks noGrp="1"/>
          </p:cNvSpPr>
          <p:nvPr>
            <p:ph type="body" sz="quarter" idx="18"/>
          </p:nvPr>
        </p:nvSpPr>
        <p:spPr>
          <a:xfrm>
            <a:off x="9603243" y="1249248"/>
            <a:ext cx="1285251" cy="762000"/>
          </a:xfrm>
        </p:spPr>
        <p:txBody>
          <a:bodyPr>
            <a:noAutofit/>
          </a:bodyPr>
          <a:lstStyle>
            <a:lvl1pPr marL="0" indent="0" algn="ctr">
              <a:buNone/>
              <a:defRPr sz="13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sp>
        <p:nvSpPr>
          <p:cNvPr id="21" name="Text Placeholder 13">
            <a:extLst>
              <a:ext uri="{FF2B5EF4-FFF2-40B4-BE49-F238E27FC236}">
                <a16:creationId xmlns:a16="http://schemas.microsoft.com/office/drawing/2014/main" id="{E73FEEFC-505E-A04A-BD21-8BDF2030B1F7}"/>
              </a:ext>
            </a:extLst>
          </p:cNvPr>
          <p:cNvSpPr>
            <a:spLocks noGrp="1"/>
          </p:cNvSpPr>
          <p:nvPr>
            <p:ph type="body" sz="quarter" idx="19" hasCustomPrompt="1"/>
          </p:nvPr>
        </p:nvSpPr>
        <p:spPr>
          <a:xfrm>
            <a:off x="9603243" y="660292"/>
            <a:ext cx="1285251" cy="762000"/>
          </a:xfrm>
        </p:spPr>
        <p:txBody>
          <a:bodyPr>
            <a:noAutofit/>
          </a:bodyPr>
          <a:lstStyle>
            <a:lvl1pPr marL="0" indent="0" algn="ctr">
              <a:buNone/>
              <a:defRPr sz="37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a:t>
            </a:r>
          </a:p>
        </p:txBody>
      </p:sp>
    </p:spTree>
    <p:extLst>
      <p:ext uri="{BB962C8B-B14F-4D97-AF65-F5344CB8AC3E}">
        <p14:creationId xmlns:p14="http://schemas.microsoft.com/office/powerpoint/2010/main" val="94027933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AEED-6C0F-664F-B448-B5C80FD0BFEF}"/>
              </a:ext>
            </a:extLst>
          </p:cNvPr>
          <p:cNvSpPr>
            <a:spLocks noGrp="1"/>
          </p:cNvSpPr>
          <p:nvPr>
            <p:ph type="title" hasCustomPrompt="1"/>
          </p:nvPr>
        </p:nvSpPr>
        <p:spPr>
          <a:xfrm>
            <a:off x="839788" y="365127"/>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B878303B-3F50-D14C-9593-EA665E20C309}"/>
              </a:ext>
            </a:extLst>
          </p:cNvPr>
          <p:cNvSpPr>
            <a:spLocks noGrp="1"/>
          </p:cNvSpPr>
          <p:nvPr>
            <p:ph sz="half" idx="2"/>
          </p:nvPr>
        </p:nvSpPr>
        <p:spPr>
          <a:xfrm>
            <a:off x="839789" y="1946810"/>
            <a:ext cx="5157787"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9129350-1732-CC4E-AF07-EB8A2319826B}"/>
              </a:ext>
            </a:extLst>
          </p:cNvPr>
          <p:cNvSpPr>
            <a:spLocks noGrp="1"/>
          </p:cNvSpPr>
          <p:nvPr>
            <p:ph sz="quarter" idx="4"/>
          </p:nvPr>
        </p:nvSpPr>
        <p:spPr>
          <a:xfrm>
            <a:off x="6172201" y="1946810"/>
            <a:ext cx="5183188"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EECD6B-E0F0-2944-9A58-DB79836BAC1A}"/>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8" name="Footer Placeholder 7">
            <a:extLst>
              <a:ext uri="{FF2B5EF4-FFF2-40B4-BE49-F238E27FC236}">
                <a16:creationId xmlns:a16="http://schemas.microsoft.com/office/drawing/2014/main" id="{4A71B867-3F00-224E-BD6D-23B13C0C933A}"/>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3D696555-7BBF-7941-BB06-C206227BDFF9}"/>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143855111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A554-3C19-9F4F-BCCE-C4807CB833FE}"/>
              </a:ext>
            </a:extLst>
          </p:cNvPr>
          <p:cNvSpPr>
            <a:spLocks noGrp="1"/>
          </p:cNvSpPr>
          <p:nvPr>
            <p:ph type="title" hasCustomPrompt="1"/>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973D9A-64A1-DE48-9A81-75DD6E4CBA18}"/>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66AAA694-7650-BD4B-AA74-0EBC921F6E8B}"/>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A5C51F8B-0FAF-2A42-A910-C6870EE9D340}"/>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322675554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8A23C-F712-8245-AEF8-E468FD171BAD}"/>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3" name="Footer Placeholder 2">
            <a:extLst>
              <a:ext uri="{FF2B5EF4-FFF2-40B4-BE49-F238E27FC236}">
                <a16:creationId xmlns:a16="http://schemas.microsoft.com/office/drawing/2014/main" id="{3295731C-0237-3B4C-978E-D471BD4B5852}"/>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E4C59C9-A00D-1340-844A-1AFEEDF5955A}"/>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331596295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81A5-502B-0340-B5E9-6BAF5FBC6A17}"/>
              </a:ext>
            </a:extLst>
          </p:cNvPr>
          <p:cNvSpPr>
            <a:spLocks noGrp="1"/>
          </p:cNvSpPr>
          <p:nvPr>
            <p:ph type="title" hasCustomPrompt="1"/>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71DF46A-7CAC-D347-A959-9466010C641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BB94B-9FE9-9341-A58E-2BC23BC2A1C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F6FA80-35ED-784F-BCD7-C3EF1D1D0C5E}"/>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6" name="Footer Placeholder 5">
            <a:extLst>
              <a:ext uri="{FF2B5EF4-FFF2-40B4-BE49-F238E27FC236}">
                <a16:creationId xmlns:a16="http://schemas.microsoft.com/office/drawing/2014/main" id="{E4E5D428-EBBD-A845-A94F-E12223B79B6D}"/>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7C2BF21-99B1-E24D-86AA-2EA6AF975E12}"/>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197391399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9181-E829-D940-9468-26EE25FACA5E}"/>
              </a:ext>
            </a:extLst>
          </p:cNvPr>
          <p:cNvSpPr>
            <a:spLocks noGrp="1"/>
          </p:cNvSpPr>
          <p:nvPr>
            <p:ph type="title" hasCustomPrompt="1"/>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44C299-8BCD-0A4D-BCF8-9C59E693EC2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B534F5EE-7A5A-5249-B76F-DAFBE8DAE6E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E14280-981D-2B41-A258-D1DFED29FACB}"/>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6" name="Footer Placeholder 5">
            <a:extLst>
              <a:ext uri="{FF2B5EF4-FFF2-40B4-BE49-F238E27FC236}">
                <a16:creationId xmlns:a16="http://schemas.microsoft.com/office/drawing/2014/main" id="{CE5B87D2-0925-F940-A2B0-94B445F085F1}"/>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AFFED06-5012-8F4D-9CB4-455048C7D3EB}"/>
              </a:ext>
            </a:extLst>
          </p:cNvPr>
          <p:cNvSpPr>
            <a:spLocks noGrp="1"/>
          </p:cNvSpPr>
          <p:nvPr>
            <p:ph type="sldNum" sz="quarter" idx="12"/>
          </p:nvPr>
        </p:nvSpPr>
        <p:spPr/>
        <p:txBody>
          <a:bodyPr/>
          <a:lstStyle/>
          <a:p>
            <a:fld id="{13D904CC-D41C-A645-8C4E-4BA7C310B73F}" type="slidenum">
              <a:rPr lang="en-US" smtClean="0"/>
              <a:t>‹#›</a:t>
            </a:fld>
            <a:endParaRPr lang="en-US" dirty="0"/>
          </a:p>
        </p:txBody>
      </p:sp>
    </p:spTree>
    <p:extLst>
      <p:ext uri="{BB962C8B-B14F-4D97-AF65-F5344CB8AC3E}">
        <p14:creationId xmlns:p14="http://schemas.microsoft.com/office/powerpoint/2010/main" val="171339824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Bi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2506CA-082A-1645-8498-660000A9749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B6E129A-3B9E-0946-8CCD-AAF7A70A1DD5}"/>
              </a:ext>
            </a:extLst>
          </p:cNvPr>
          <p:cNvSpPr/>
          <p:nvPr/>
        </p:nvSpPr>
        <p:spPr>
          <a:xfrm>
            <a:off x="174171" y="174171"/>
            <a:ext cx="12235543" cy="6490982"/>
          </a:xfrm>
          <a:prstGeom prst="rect">
            <a:avLst/>
          </a:prstGeom>
          <a:gradFill flip="none" rotWithShape="1">
            <a:gsLst>
              <a:gs pos="12000">
                <a:schemeClr val="bg1">
                  <a:alpha val="0"/>
                </a:schemeClr>
              </a:gs>
              <a:gs pos="100000">
                <a:srgbClr val="E4E5E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7E1EA1-60ED-6548-A3EC-68C2539A5086}"/>
              </a:ext>
            </a:extLst>
          </p:cNvPr>
          <p:cNvSpPr>
            <a:spLocks noGrp="1"/>
          </p:cNvSpPr>
          <p:nvPr>
            <p:ph type="title"/>
          </p:nvPr>
        </p:nvSpPr>
        <p:spPr>
          <a:xfrm>
            <a:off x="4558748" y="683177"/>
            <a:ext cx="6144177" cy="628788"/>
          </a:xfrm>
        </p:spPr>
        <p:txBody>
          <a:bodyPr anchor="t"/>
          <a:lstStyle/>
          <a:p>
            <a:r>
              <a:rPr lang="en-US"/>
              <a:t>Click to edit Master title style</a:t>
            </a:r>
          </a:p>
        </p:txBody>
      </p:sp>
      <p:sp>
        <p:nvSpPr>
          <p:cNvPr id="3" name="Date Placeholder 2">
            <a:extLst>
              <a:ext uri="{FF2B5EF4-FFF2-40B4-BE49-F238E27FC236}">
                <a16:creationId xmlns:a16="http://schemas.microsoft.com/office/drawing/2014/main" id="{35143AE2-7098-AF4A-B076-EAB8C1C80097}"/>
              </a:ext>
            </a:extLst>
          </p:cNvPr>
          <p:cNvSpPr>
            <a:spLocks noGrp="1"/>
          </p:cNvSpPr>
          <p:nvPr>
            <p:ph type="dt" sz="half" idx="10"/>
          </p:nvPr>
        </p:nvSpPr>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31AB6965-CDD7-1F48-BD5B-A6B357A5EF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B87EB1-48D1-8449-9A67-F05EA4D9A3F1}"/>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12" name="Text Placeholder 9">
            <a:extLst>
              <a:ext uri="{FF2B5EF4-FFF2-40B4-BE49-F238E27FC236}">
                <a16:creationId xmlns:a16="http://schemas.microsoft.com/office/drawing/2014/main" id="{8EA04527-EF83-544E-9231-40C29CFFB49B}"/>
              </a:ext>
            </a:extLst>
          </p:cNvPr>
          <p:cNvSpPr>
            <a:spLocks noGrp="1"/>
          </p:cNvSpPr>
          <p:nvPr>
            <p:ph type="body" sz="quarter" idx="14" hasCustomPrompt="1"/>
          </p:nvPr>
        </p:nvSpPr>
        <p:spPr>
          <a:xfrm>
            <a:off x="4558748" y="1322861"/>
            <a:ext cx="3594652" cy="326550"/>
          </a:xfrm>
        </p:spPr>
        <p:txBody>
          <a:bodyPr>
            <a:noAutofit/>
          </a:bodyPr>
          <a:lstStyle>
            <a:lvl1pPr marL="0" indent="0">
              <a:lnSpc>
                <a:spcPts val="2420"/>
              </a:lnSpc>
              <a:buNone/>
              <a:defRPr sz="2800" b="1">
                <a:solidFill>
                  <a:schemeClr val="bg2">
                    <a:lumMod val="50000"/>
                  </a:schemeClr>
                </a:solidFill>
              </a:defRPr>
            </a:lvl1pPr>
          </a:lstStyle>
          <a:p>
            <a:pPr lvl="0"/>
            <a:r>
              <a:rPr lang="en-US"/>
              <a:t>Click to edit master</a:t>
            </a:r>
          </a:p>
        </p:txBody>
      </p:sp>
      <p:sp>
        <p:nvSpPr>
          <p:cNvPr id="13" name="Text Placeholder 8">
            <a:extLst>
              <a:ext uri="{FF2B5EF4-FFF2-40B4-BE49-F238E27FC236}">
                <a16:creationId xmlns:a16="http://schemas.microsoft.com/office/drawing/2014/main" id="{CEA3FD1C-69A5-8248-89D3-3348CE7E796F}"/>
              </a:ext>
            </a:extLst>
          </p:cNvPr>
          <p:cNvSpPr>
            <a:spLocks noGrp="1"/>
          </p:cNvSpPr>
          <p:nvPr>
            <p:ph type="body" sz="quarter" idx="13"/>
          </p:nvPr>
        </p:nvSpPr>
        <p:spPr>
          <a:xfrm>
            <a:off x="4558747" y="1921533"/>
            <a:ext cx="6626087" cy="4354549"/>
          </a:xfrm>
        </p:spPr>
        <p:txBody>
          <a:bodyPr/>
          <a:lstStyle>
            <a:lvl1pPr marL="0" indent="0">
              <a:buClr>
                <a:schemeClr val="accent5"/>
              </a:buClr>
              <a:buNone/>
              <a:defRPr sz="2100" b="0"/>
            </a:lvl1pPr>
            <a:lvl2pPr marL="457200" indent="0">
              <a:buClr>
                <a:schemeClr val="accent5"/>
              </a:buClr>
              <a:buNone/>
              <a:defRPr sz="1800"/>
            </a:lvl2pPr>
            <a:lvl3pPr marL="914400" indent="0">
              <a:buClr>
                <a:schemeClr val="accent5"/>
              </a:buClr>
              <a:buNone/>
              <a:defRPr sz="1600"/>
            </a:lvl3pPr>
            <a:lvl4pPr marL="1371600" indent="0">
              <a:buClr>
                <a:schemeClr val="accent5"/>
              </a:buClr>
              <a:buNone/>
              <a:defRPr sz="1600"/>
            </a:lvl4pPr>
            <a:lvl5pPr marL="1828800" indent="0">
              <a:buClr>
                <a:schemeClr val="accent5"/>
              </a:buClr>
              <a:buNone/>
              <a:defRPr sz="1600"/>
            </a:lvl5pPr>
          </a:lstStyle>
          <a:p>
            <a:pPr lvl="0"/>
            <a:r>
              <a:rPr lang="en-US"/>
              <a:t>Click to edit Master text styles</a:t>
            </a:r>
          </a:p>
          <a:p>
            <a:pPr lvl="1"/>
            <a:r>
              <a:rPr lang="en-US"/>
              <a:t>Second level</a:t>
            </a:r>
          </a:p>
        </p:txBody>
      </p:sp>
      <p:sp>
        <p:nvSpPr>
          <p:cNvPr id="15" name="Picture Placeholder 14">
            <a:extLst>
              <a:ext uri="{FF2B5EF4-FFF2-40B4-BE49-F238E27FC236}">
                <a16:creationId xmlns:a16="http://schemas.microsoft.com/office/drawing/2014/main" id="{0194E8D7-A1A7-7C4A-8091-9FEDE8C821A4}"/>
              </a:ext>
            </a:extLst>
          </p:cNvPr>
          <p:cNvSpPr>
            <a:spLocks noGrp="1"/>
          </p:cNvSpPr>
          <p:nvPr>
            <p:ph type="pic" sz="quarter" idx="15"/>
          </p:nvPr>
        </p:nvSpPr>
        <p:spPr>
          <a:xfrm>
            <a:off x="371475" y="357809"/>
            <a:ext cx="3969558" cy="6084266"/>
          </a:xfrm>
        </p:spPr>
        <p:txBody>
          <a:bodyPr/>
          <a:lstStyle/>
          <a:p>
            <a:r>
              <a:rPr lang="en-US" dirty="0"/>
              <a:t>Click icon to add picture</a:t>
            </a:r>
          </a:p>
        </p:txBody>
      </p:sp>
      <p:sp>
        <p:nvSpPr>
          <p:cNvPr id="16" name="Rectangle 15">
            <a:extLst>
              <a:ext uri="{FF2B5EF4-FFF2-40B4-BE49-F238E27FC236}">
                <a16:creationId xmlns:a16="http://schemas.microsoft.com/office/drawing/2014/main" id="{990AAB6A-FF30-E148-81EE-540EC3143155}"/>
              </a:ext>
            </a:extLst>
          </p:cNvPr>
          <p:cNvSpPr/>
          <p:nvPr/>
        </p:nvSpPr>
        <p:spPr>
          <a:xfrm>
            <a:off x="0" y="5284693"/>
            <a:ext cx="2849360" cy="9351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3">
            <a:extLst>
              <a:ext uri="{FF2B5EF4-FFF2-40B4-BE49-F238E27FC236}">
                <a16:creationId xmlns:a16="http://schemas.microsoft.com/office/drawing/2014/main" id="{6A19828B-A752-8E47-BD15-CE3A5D115F26}"/>
              </a:ext>
            </a:extLst>
          </p:cNvPr>
          <p:cNvSpPr>
            <a:spLocks noGrp="1"/>
          </p:cNvSpPr>
          <p:nvPr>
            <p:ph type="body" sz="quarter" idx="16" hasCustomPrompt="1"/>
          </p:nvPr>
        </p:nvSpPr>
        <p:spPr>
          <a:xfrm>
            <a:off x="371475" y="5352068"/>
            <a:ext cx="2358278" cy="403838"/>
          </a:xfrm>
        </p:spPr>
        <p:txBody>
          <a:bodyPr anchor="b">
            <a:noAutofit/>
          </a:bodyPr>
          <a:lstStyle>
            <a:lvl1pPr marL="0" indent="0" algn="l">
              <a:buNone/>
              <a:defRPr sz="1600" b="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phone</a:t>
            </a:r>
          </a:p>
        </p:txBody>
      </p:sp>
      <p:sp>
        <p:nvSpPr>
          <p:cNvPr id="8" name="Text Placeholder 13">
            <a:extLst>
              <a:ext uri="{FF2B5EF4-FFF2-40B4-BE49-F238E27FC236}">
                <a16:creationId xmlns:a16="http://schemas.microsoft.com/office/drawing/2014/main" id="{7706954E-DE59-E1AE-7871-C5B67E4A530F}"/>
              </a:ext>
            </a:extLst>
          </p:cNvPr>
          <p:cNvSpPr>
            <a:spLocks noGrp="1"/>
          </p:cNvSpPr>
          <p:nvPr>
            <p:ph type="body" sz="quarter" idx="17" hasCustomPrompt="1"/>
          </p:nvPr>
        </p:nvSpPr>
        <p:spPr>
          <a:xfrm>
            <a:off x="371475" y="5726149"/>
            <a:ext cx="2358278" cy="403838"/>
          </a:xfrm>
        </p:spPr>
        <p:txBody>
          <a:bodyPr anchor="t">
            <a:noAutofit/>
          </a:bodyPr>
          <a:lstStyle>
            <a:lvl1pPr marL="0" indent="0" algn="l">
              <a:buNone/>
              <a:defRPr sz="1600" b="1">
                <a:solidFill>
                  <a:schemeClr val="accent4"/>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email</a:t>
            </a:r>
          </a:p>
        </p:txBody>
      </p:sp>
    </p:spTree>
    <p:extLst>
      <p:ext uri="{BB962C8B-B14F-4D97-AF65-F5344CB8AC3E}">
        <p14:creationId xmlns:p14="http://schemas.microsoft.com/office/powerpoint/2010/main" val="9720291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ight Circles Accolades">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C937D326-B341-944B-A144-894ECD4DB956}"/>
              </a:ext>
            </a:extLst>
          </p:cNvPr>
          <p:cNvSpPr/>
          <p:nvPr/>
        </p:nvSpPr>
        <p:spPr>
          <a:xfrm>
            <a:off x="9280187" y="2316260"/>
            <a:ext cx="1738011" cy="173801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Oval 22">
            <a:extLst>
              <a:ext uri="{FF2B5EF4-FFF2-40B4-BE49-F238E27FC236}">
                <a16:creationId xmlns:a16="http://schemas.microsoft.com/office/drawing/2014/main" id="{FE36D902-156C-DD45-9D1F-80116268C980}"/>
              </a:ext>
            </a:extLst>
          </p:cNvPr>
          <p:cNvSpPr/>
          <p:nvPr/>
        </p:nvSpPr>
        <p:spPr>
          <a:xfrm>
            <a:off x="9280187" y="4155220"/>
            <a:ext cx="1738011" cy="17380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Oval 5">
            <a:extLst>
              <a:ext uri="{FF2B5EF4-FFF2-40B4-BE49-F238E27FC236}">
                <a16:creationId xmlns:a16="http://schemas.microsoft.com/office/drawing/2014/main" id="{92D63FB6-EE9B-7049-9415-FD1AD0E5C9D3}"/>
              </a:ext>
            </a:extLst>
          </p:cNvPr>
          <p:cNvSpPr/>
          <p:nvPr/>
        </p:nvSpPr>
        <p:spPr>
          <a:xfrm>
            <a:off x="9280187" y="476654"/>
            <a:ext cx="1738011" cy="17380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a:extLst>
              <a:ext uri="{FF2B5EF4-FFF2-40B4-BE49-F238E27FC236}">
                <a16:creationId xmlns:a16="http://schemas.microsoft.com/office/drawing/2014/main" id="{05DA36BC-A55E-3848-95DB-5EF44D1EB800}"/>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248408D6-9271-E94D-85D2-9AD4C1C86CF8}"/>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86DEF50-4AA9-F249-920D-8A301EE9B6FC}"/>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2" name="Title 1">
            <a:extLst>
              <a:ext uri="{FF2B5EF4-FFF2-40B4-BE49-F238E27FC236}">
                <a16:creationId xmlns:a16="http://schemas.microsoft.com/office/drawing/2014/main" id="{65E8B2EE-F027-FC4A-A0D8-200879C169D7}"/>
              </a:ext>
            </a:extLst>
          </p:cNvPr>
          <p:cNvSpPr>
            <a:spLocks noGrp="1"/>
          </p:cNvSpPr>
          <p:nvPr>
            <p:ph type="title" hasCustomPrompt="1"/>
          </p:nvPr>
        </p:nvSpPr>
        <p:spPr>
          <a:xfrm>
            <a:off x="604522" y="2052536"/>
            <a:ext cx="3082263" cy="2752928"/>
          </a:xfrm>
        </p:spPr>
        <p:txBody>
          <a:bodyPr anchor="t">
            <a:noAutofit/>
          </a:bodyPr>
          <a:lstStyle>
            <a:lvl1pPr>
              <a:defRPr sz="3300"/>
            </a:lvl1pPr>
          </a:lstStyle>
          <a:p>
            <a:r>
              <a:rPr lang="en-US"/>
              <a:t>CLICK TO EDIT MASTER TITLE STYLE</a:t>
            </a:r>
          </a:p>
        </p:txBody>
      </p:sp>
      <p:sp>
        <p:nvSpPr>
          <p:cNvPr id="9" name="Text Placeholder 8">
            <a:extLst>
              <a:ext uri="{FF2B5EF4-FFF2-40B4-BE49-F238E27FC236}">
                <a16:creationId xmlns:a16="http://schemas.microsoft.com/office/drawing/2014/main" id="{D635E947-D212-DF48-91CC-509099C01EE4}"/>
              </a:ext>
            </a:extLst>
          </p:cNvPr>
          <p:cNvSpPr>
            <a:spLocks noGrp="1"/>
          </p:cNvSpPr>
          <p:nvPr>
            <p:ph type="body" sz="quarter" idx="13"/>
          </p:nvPr>
        </p:nvSpPr>
        <p:spPr>
          <a:xfrm>
            <a:off x="3881437" y="1663431"/>
            <a:ext cx="4591051" cy="4162695"/>
          </a:xfrm>
        </p:spPr>
        <p:txBody>
          <a:bodyPr/>
          <a:lstStyle>
            <a:lvl1pPr>
              <a:buClr>
                <a:schemeClr val="accent5"/>
              </a:buClr>
              <a:defRPr sz="1575"/>
            </a:lvl1pPr>
            <a:lvl2pPr>
              <a:buClr>
                <a:schemeClr val="accent5"/>
              </a:buClr>
              <a:defRPr sz="1350"/>
            </a:lvl2pPr>
            <a:lvl3pPr>
              <a:buClr>
                <a:schemeClr val="accent5"/>
              </a:buClr>
              <a:defRPr sz="1200"/>
            </a:lvl3pPr>
            <a:lvl4pPr>
              <a:buClr>
                <a:schemeClr val="accent5"/>
              </a:buClr>
              <a:defRPr sz="1200"/>
            </a:lvl4pPr>
            <a:lvl5pPr>
              <a:buClr>
                <a:schemeClr val="accent5"/>
              </a:buCl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3">
            <a:extLst>
              <a:ext uri="{FF2B5EF4-FFF2-40B4-BE49-F238E27FC236}">
                <a16:creationId xmlns:a16="http://schemas.microsoft.com/office/drawing/2014/main" id="{BEE23C2A-5BDE-3946-BC80-2E5CE670EDCF}"/>
              </a:ext>
            </a:extLst>
          </p:cNvPr>
          <p:cNvSpPr>
            <a:spLocks noGrp="1"/>
          </p:cNvSpPr>
          <p:nvPr>
            <p:ph type="body" sz="quarter" idx="14"/>
          </p:nvPr>
        </p:nvSpPr>
        <p:spPr>
          <a:xfrm>
            <a:off x="9506567" y="4896688"/>
            <a:ext cx="1285251" cy="762000"/>
          </a:xfrm>
        </p:spPr>
        <p:txBody>
          <a:bodyPr>
            <a:noAutofit/>
          </a:bodyPr>
          <a:lstStyle>
            <a:lvl1pPr marL="0" indent="0" algn="ctr">
              <a:buNone/>
              <a:defRPr sz="1350" b="1">
                <a:solidFill>
                  <a:schemeClr val="tx2"/>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sp>
        <p:nvSpPr>
          <p:cNvPr id="17" name="Text Placeholder 13">
            <a:extLst>
              <a:ext uri="{FF2B5EF4-FFF2-40B4-BE49-F238E27FC236}">
                <a16:creationId xmlns:a16="http://schemas.microsoft.com/office/drawing/2014/main" id="{EB7BA5D5-17FD-AE49-976F-AB3D8F879C94}"/>
              </a:ext>
            </a:extLst>
          </p:cNvPr>
          <p:cNvSpPr>
            <a:spLocks noGrp="1"/>
          </p:cNvSpPr>
          <p:nvPr>
            <p:ph type="body" sz="quarter" idx="15" hasCustomPrompt="1"/>
          </p:nvPr>
        </p:nvSpPr>
        <p:spPr>
          <a:xfrm>
            <a:off x="9506567" y="4307732"/>
            <a:ext cx="1285251" cy="762000"/>
          </a:xfrm>
        </p:spPr>
        <p:txBody>
          <a:bodyPr>
            <a:noAutofit/>
          </a:bodyPr>
          <a:lstStyle>
            <a:lvl1pPr marL="0" indent="0" algn="ctr">
              <a:buNone/>
              <a:defRPr sz="3750" b="1">
                <a:solidFill>
                  <a:schemeClr val="tx2"/>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a:t>
            </a:r>
          </a:p>
        </p:txBody>
      </p:sp>
      <p:sp>
        <p:nvSpPr>
          <p:cNvPr id="18" name="Text Placeholder 13">
            <a:extLst>
              <a:ext uri="{FF2B5EF4-FFF2-40B4-BE49-F238E27FC236}">
                <a16:creationId xmlns:a16="http://schemas.microsoft.com/office/drawing/2014/main" id="{A29EA56B-7974-774B-A7FC-785AF72DEC2F}"/>
              </a:ext>
            </a:extLst>
          </p:cNvPr>
          <p:cNvSpPr>
            <a:spLocks noGrp="1"/>
          </p:cNvSpPr>
          <p:nvPr>
            <p:ph type="body" sz="quarter" idx="16"/>
          </p:nvPr>
        </p:nvSpPr>
        <p:spPr>
          <a:xfrm>
            <a:off x="9506567" y="3077942"/>
            <a:ext cx="1285251" cy="762000"/>
          </a:xfrm>
        </p:spPr>
        <p:txBody>
          <a:bodyPr>
            <a:noAutofit/>
          </a:bodyPr>
          <a:lstStyle>
            <a:lvl1pPr marL="0" indent="0" algn="ctr">
              <a:buNone/>
              <a:defRPr sz="13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sp>
        <p:nvSpPr>
          <p:cNvPr id="19" name="Text Placeholder 13">
            <a:extLst>
              <a:ext uri="{FF2B5EF4-FFF2-40B4-BE49-F238E27FC236}">
                <a16:creationId xmlns:a16="http://schemas.microsoft.com/office/drawing/2014/main" id="{DAD3ACEE-7DE3-E74E-AB6D-BA1C58711C6A}"/>
              </a:ext>
            </a:extLst>
          </p:cNvPr>
          <p:cNvSpPr>
            <a:spLocks noGrp="1"/>
          </p:cNvSpPr>
          <p:nvPr>
            <p:ph type="body" sz="quarter" idx="17" hasCustomPrompt="1"/>
          </p:nvPr>
        </p:nvSpPr>
        <p:spPr>
          <a:xfrm>
            <a:off x="9506567" y="2488986"/>
            <a:ext cx="1285251" cy="762000"/>
          </a:xfrm>
        </p:spPr>
        <p:txBody>
          <a:bodyPr>
            <a:noAutofit/>
          </a:bodyPr>
          <a:lstStyle>
            <a:lvl1pPr marL="0" indent="0" algn="ctr">
              <a:buNone/>
              <a:defRPr sz="37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a:t>
            </a:r>
          </a:p>
        </p:txBody>
      </p:sp>
      <p:sp>
        <p:nvSpPr>
          <p:cNvPr id="20" name="Text Placeholder 13">
            <a:extLst>
              <a:ext uri="{FF2B5EF4-FFF2-40B4-BE49-F238E27FC236}">
                <a16:creationId xmlns:a16="http://schemas.microsoft.com/office/drawing/2014/main" id="{43968FC8-86FC-334D-BC3D-3B52B3A3264A}"/>
              </a:ext>
            </a:extLst>
          </p:cNvPr>
          <p:cNvSpPr>
            <a:spLocks noGrp="1"/>
          </p:cNvSpPr>
          <p:nvPr>
            <p:ph type="body" sz="quarter" idx="18"/>
          </p:nvPr>
        </p:nvSpPr>
        <p:spPr>
          <a:xfrm>
            <a:off x="9506567" y="1249248"/>
            <a:ext cx="1285251" cy="762000"/>
          </a:xfrm>
        </p:spPr>
        <p:txBody>
          <a:bodyPr>
            <a:noAutofit/>
          </a:bodyPr>
          <a:lstStyle>
            <a:lvl1pPr marL="0" indent="0" algn="ctr">
              <a:buNone/>
              <a:defRPr sz="13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sp>
        <p:nvSpPr>
          <p:cNvPr id="21" name="Text Placeholder 13">
            <a:extLst>
              <a:ext uri="{FF2B5EF4-FFF2-40B4-BE49-F238E27FC236}">
                <a16:creationId xmlns:a16="http://schemas.microsoft.com/office/drawing/2014/main" id="{E73FEEFC-505E-A04A-BD21-8BDF2030B1F7}"/>
              </a:ext>
            </a:extLst>
          </p:cNvPr>
          <p:cNvSpPr>
            <a:spLocks noGrp="1"/>
          </p:cNvSpPr>
          <p:nvPr>
            <p:ph type="body" sz="quarter" idx="19" hasCustomPrompt="1"/>
          </p:nvPr>
        </p:nvSpPr>
        <p:spPr>
          <a:xfrm>
            <a:off x="9506567" y="660292"/>
            <a:ext cx="1285251" cy="762000"/>
          </a:xfrm>
        </p:spPr>
        <p:txBody>
          <a:bodyPr>
            <a:noAutofit/>
          </a:bodyPr>
          <a:lstStyle>
            <a:lvl1pPr marL="0" indent="0" algn="ctr">
              <a:buNone/>
              <a:defRPr sz="37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a:t>
            </a:r>
          </a:p>
        </p:txBody>
      </p:sp>
    </p:spTree>
    <p:extLst>
      <p:ext uri="{BB962C8B-B14F-4D97-AF65-F5344CB8AC3E}">
        <p14:creationId xmlns:p14="http://schemas.microsoft.com/office/powerpoint/2010/main" val="39471862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ccolades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64C0-227B-654C-9722-E0096D598191}"/>
              </a:ext>
            </a:extLst>
          </p:cNvPr>
          <p:cNvSpPr>
            <a:spLocks noGrp="1"/>
          </p:cNvSpPr>
          <p:nvPr>
            <p:ph type="title" hasCustomPrompt="1"/>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9895711E-3EFD-6941-AD66-4F1F3EC6E9B7}"/>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5" name="Footer Placeholder 4">
            <a:extLst>
              <a:ext uri="{FF2B5EF4-FFF2-40B4-BE49-F238E27FC236}">
                <a16:creationId xmlns:a16="http://schemas.microsoft.com/office/drawing/2014/main" id="{ABBD088B-068A-DA4F-BBD8-D2A344799746}"/>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D9B6F5C-C31D-4E46-903B-E1C59653E7A7}"/>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10" name="Text Placeholder 9">
            <a:extLst>
              <a:ext uri="{FF2B5EF4-FFF2-40B4-BE49-F238E27FC236}">
                <a16:creationId xmlns:a16="http://schemas.microsoft.com/office/drawing/2014/main" id="{44DD6EE7-6CE9-5D46-BB3D-A1E1C77173C0}"/>
              </a:ext>
            </a:extLst>
          </p:cNvPr>
          <p:cNvSpPr>
            <a:spLocks noGrp="1"/>
          </p:cNvSpPr>
          <p:nvPr>
            <p:ph type="body" sz="quarter" idx="13" hasCustomPrompt="1"/>
          </p:nvPr>
        </p:nvSpPr>
        <p:spPr>
          <a:xfrm>
            <a:off x="681039" y="1838325"/>
            <a:ext cx="2915603" cy="1015362"/>
          </a:xfrm>
        </p:spPr>
        <p:txBody>
          <a:bodyPr>
            <a:noAutofit/>
          </a:bodyPr>
          <a:lstStyle>
            <a:lvl1pPr marL="0" indent="0">
              <a:lnSpc>
                <a:spcPts val="2415"/>
              </a:lnSpc>
              <a:buNone/>
              <a:defRPr sz="2700" b="1">
                <a:solidFill>
                  <a:schemeClr val="accent5"/>
                </a:solidFill>
              </a:defRPr>
            </a:lvl1pPr>
          </a:lstStyle>
          <a:p>
            <a:pPr lvl="0"/>
            <a:r>
              <a:rPr lang="en-US"/>
              <a:t>CLICK TO EDIT MASTER TEXT</a:t>
            </a:r>
          </a:p>
        </p:txBody>
      </p:sp>
      <p:cxnSp>
        <p:nvCxnSpPr>
          <p:cNvPr id="17" name="Straight Connector 16">
            <a:extLst>
              <a:ext uri="{FF2B5EF4-FFF2-40B4-BE49-F238E27FC236}">
                <a16:creationId xmlns:a16="http://schemas.microsoft.com/office/drawing/2014/main" id="{EEE1D1AD-343B-7643-99BD-62B67483DCC2}"/>
              </a:ext>
            </a:extLst>
          </p:cNvPr>
          <p:cNvCxnSpPr/>
          <p:nvPr/>
        </p:nvCxnSpPr>
        <p:spPr>
          <a:xfrm>
            <a:off x="681041" y="3810000"/>
            <a:ext cx="978376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9">
            <a:extLst>
              <a:ext uri="{FF2B5EF4-FFF2-40B4-BE49-F238E27FC236}">
                <a16:creationId xmlns:a16="http://schemas.microsoft.com/office/drawing/2014/main" id="{D7016938-F7CF-A649-AECF-08FB52E4CD5E}"/>
              </a:ext>
            </a:extLst>
          </p:cNvPr>
          <p:cNvSpPr>
            <a:spLocks noGrp="1"/>
          </p:cNvSpPr>
          <p:nvPr>
            <p:ph type="body" sz="quarter" idx="14" hasCustomPrompt="1"/>
          </p:nvPr>
        </p:nvSpPr>
        <p:spPr>
          <a:xfrm>
            <a:off x="681039" y="2857657"/>
            <a:ext cx="2915603" cy="326550"/>
          </a:xfrm>
        </p:spPr>
        <p:txBody>
          <a:bodyPr>
            <a:noAutofit/>
          </a:bodyPr>
          <a:lstStyle>
            <a:lvl1pPr marL="0" indent="0">
              <a:lnSpc>
                <a:spcPts val="1815"/>
              </a:lnSpc>
              <a:buNone/>
              <a:defRPr sz="1800" b="0">
                <a:solidFill>
                  <a:schemeClr val="bg2">
                    <a:lumMod val="50000"/>
                  </a:schemeClr>
                </a:solidFill>
              </a:defRPr>
            </a:lvl1pPr>
          </a:lstStyle>
          <a:p>
            <a:pPr lvl="0"/>
            <a:r>
              <a:rPr lang="en-US"/>
              <a:t>Click to edit master</a:t>
            </a:r>
          </a:p>
        </p:txBody>
      </p:sp>
      <p:sp>
        <p:nvSpPr>
          <p:cNvPr id="21" name="Text Placeholder 9">
            <a:extLst>
              <a:ext uri="{FF2B5EF4-FFF2-40B4-BE49-F238E27FC236}">
                <a16:creationId xmlns:a16="http://schemas.microsoft.com/office/drawing/2014/main" id="{F5AB7F5F-E8E2-F248-8CE6-E74AD690F3D1}"/>
              </a:ext>
            </a:extLst>
          </p:cNvPr>
          <p:cNvSpPr>
            <a:spLocks noGrp="1"/>
          </p:cNvSpPr>
          <p:nvPr>
            <p:ph type="body" sz="quarter" idx="15" hasCustomPrompt="1"/>
          </p:nvPr>
        </p:nvSpPr>
        <p:spPr>
          <a:xfrm>
            <a:off x="691200" y="3168568"/>
            <a:ext cx="2915603" cy="326550"/>
          </a:xfrm>
        </p:spPr>
        <p:txBody>
          <a:bodyPr>
            <a:noAutofit/>
          </a:bodyPr>
          <a:lstStyle>
            <a:lvl1pPr marL="0" indent="0">
              <a:lnSpc>
                <a:spcPts val="1815"/>
              </a:lnSpc>
              <a:buNone/>
              <a:defRPr sz="1200" b="1" i="1">
                <a:solidFill>
                  <a:schemeClr val="accent5"/>
                </a:solidFill>
              </a:defRPr>
            </a:lvl1pPr>
          </a:lstStyle>
          <a:p>
            <a:pPr lvl="0"/>
            <a:r>
              <a:rPr lang="en-US"/>
              <a:t>Click to edit master</a:t>
            </a:r>
          </a:p>
        </p:txBody>
      </p:sp>
      <p:sp>
        <p:nvSpPr>
          <p:cNvPr id="22" name="Text Placeholder 9">
            <a:extLst>
              <a:ext uri="{FF2B5EF4-FFF2-40B4-BE49-F238E27FC236}">
                <a16:creationId xmlns:a16="http://schemas.microsoft.com/office/drawing/2014/main" id="{CA821B14-A363-9F49-8BB1-2DB3CF3A6D5C}"/>
              </a:ext>
            </a:extLst>
          </p:cNvPr>
          <p:cNvSpPr>
            <a:spLocks noGrp="1"/>
          </p:cNvSpPr>
          <p:nvPr>
            <p:ph type="body" sz="quarter" idx="16" hasCustomPrompt="1"/>
          </p:nvPr>
        </p:nvSpPr>
        <p:spPr>
          <a:xfrm>
            <a:off x="4049079" y="1838325"/>
            <a:ext cx="2915603" cy="1015362"/>
          </a:xfrm>
        </p:spPr>
        <p:txBody>
          <a:bodyPr>
            <a:noAutofit/>
          </a:bodyPr>
          <a:lstStyle>
            <a:lvl1pPr marL="0" indent="0">
              <a:lnSpc>
                <a:spcPts val="2415"/>
              </a:lnSpc>
              <a:buNone/>
              <a:defRPr sz="2700" b="1">
                <a:solidFill>
                  <a:schemeClr val="accent3"/>
                </a:solidFill>
              </a:defRPr>
            </a:lvl1pPr>
          </a:lstStyle>
          <a:p>
            <a:pPr lvl="0"/>
            <a:r>
              <a:rPr lang="en-US"/>
              <a:t>CLICK TO EDIT MASTER TEXT</a:t>
            </a:r>
          </a:p>
        </p:txBody>
      </p:sp>
      <p:sp>
        <p:nvSpPr>
          <p:cNvPr id="23" name="Text Placeholder 9">
            <a:extLst>
              <a:ext uri="{FF2B5EF4-FFF2-40B4-BE49-F238E27FC236}">
                <a16:creationId xmlns:a16="http://schemas.microsoft.com/office/drawing/2014/main" id="{77096C5A-F7CC-7442-8FB5-05E74F7F1E11}"/>
              </a:ext>
            </a:extLst>
          </p:cNvPr>
          <p:cNvSpPr>
            <a:spLocks noGrp="1"/>
          </p:cNvSpPr>
          <p:nvPr>
            <p:ph type="body" sz="quarter" idx="17" hasCustomPrompt="1"/>
          </p:nvPr>
        </p:nvSpPr>
        <p:spPr>
          <a:xfrm>
            <a:off x="4049079" y="2857657"/>
            <a:ext cx="2915603" cy="326550"/>
          </a:xfrm>
        </p:spPr>
        <p:txBody>
          <a:bodyPr>
            <a:noAutofit/>
          </a:bodyPr>
          <a:lstStyle>
            <a:lvl1pPr marL="0" indent="0">
              <a:lnSpc>
                <a:spcPts val="1815"/>
              </a:lnSpc>
              <a:buNone/>
              <a:defRPr sz="1800" b="0">
                <a:solidFill>
                  <a:schemeClr val="bg2">
                    <a:lumMod val="50000"/>
                  </a:schemeClr>
                </a:solidFill>
              </a:defRPr>
            </a:lvl1pPr>
          </a:lstStyle>
          <a:p>
            <a:pPr lvl="0"/>
            <a:r>
              <a:rPr lang="en-US"/>
              <a:t>Click to edit master</a:t>
            </a:r>
          </a:p>
        </p:txBody>
      </p:sp>
      <p:sp>
        <p:nvSpPr>
          <p:cNvPr id="24" name="Text Placeholder 9">
            <a:extLst>
              <a:ext uri="{FF2B5EF4-FFF2-40B4-BE49-F238E27FC236}">
                <a16:creationId xmlns:a16="http://schemas.microsoft.com/office/drawing/2014/main" id="{BA7BA792-B7CA-5743-B5CF-7875A2748AD3}"/>
              </a:ext>
            </a:extLst>
          </p:cNvPr>
          <p:cNvSpPr>
            <a:spLocks noGrp="1"/>
          </p:cNvSpPr>
          <p:nvPr>
            <p:ph type="body" sz="quarter" idx="18" hasCustomPrompt="1"/>
          </p:nvPr>
        </p:nvSpPr>
        <p:spPr>
          <a:xfrm>
            <a:off x="4059240" y="3168568"/>
            <a:ext cx="2915603" cy="326550"/>
          </a:xfrm>
        </p:spPr>
        <p:txBody>
          <a:bodyPr>
            <a:noAutofit/>
          </a:bodyPr>
          <a:lstStyle>
            <a:lvl1pPr marL="0" indent="0">
              <a:lnSpc>
                <a:spcPts val="1815"/>
              </a:lnSpc>
              <a:buNone/>
              <a:defRPr sz="1200" b="1" i="1">
                <a:solidFill>
                  <a:schemeClr val="accent3"/>
                </a:solidFill>
              </a:defRPr>
            </a:lvl1pPr>
          </a:lstStyle>
          <a:p>
            <a:pPr lvl="0"/>
            <a:r>
              <a:rPr lang="en-US"/>
              <a:t>Click to edit master</a:t>
            </a:r>
          </a:p>
        </p:txBody>
      </p:sp>
      <p:sp>
        <p:nvSpPr>
          <p:cNvPr id="25" name="Text Placeholder 9">
            <a:extLst>
              <a:ext uri="{FF2B5EF4-FFF2-40B4-BE49-F238E27FC236}">
                <a16:creationId xmlns:a16="http://schemas.microsoft.com/office/drawing/2014/main" id="{893F8638-C29D-8A4D-8789-8370D41285E7}"/>
              </a:ext>
            </a:extLst>
          </p:cNvPr>
          <p:cNvSpPr>
            <a:spLocks noGrp="1"/>
          </p:cNvSpPr>
          <p:nvPr>
            <p:ph type="body" sz="quarter" idx="19" hasCustomPrompt="1"/>
          </p:nvPr>
        </p:nvSpPr>
        <p:spPr>
          <a:xfrm>
            <a:off x="7417119" y="1838325"/>
            <a:ext cx="2915603" cy="1015362"/>
          </a:xfrm>
        </p:spPr>
        <p:txBody>
          <a:bodyPr>
            <a:noAutofit/>
          </a:bodyPr>
          <a:lstStyle>
            <a:lvl1pPr marL="0" indent="0">
              <a:lnSpc>
                <a:spcPts val="2415"/>
              </a:lnSpc>
              <a:buNone/>
              <a:defRPr sz="2700" b="1">
                <a:solidFill>
                  <a:schemeClr val="tx2"/>
                </a:solidFill>
              </a:defRPr>
            </a:lvl1pPr>
          </a:lstStyle>
          <a:p>
            <a:pPr lvl="0"/>
            <a:r>
              <a:rPr lang="en-US"/>
              <a:t>CLICK TO EDIT MASTER TEXT</a:t>
            </a:r>
          </a:p>
        </p:txBody>
      </p:sp>
      <p:sp>
        <p:nvSpPr>
          <p:cNvPr id="26" name="Text Placeholder 9">
            <a:extLst>
              <a:ext uri="{FF2B5EF4-FFF2-40B4-BE49-F238E27FC236}">
                <a16:creationId xmlns:a16="http://schemas.microsoft.com/office/drawing/2014/main" id="{C92C7635-21F9-3C48-B569-F5A91D424329}"/>
              </a:ext>
            </a:extLst>
          </p:cNvPr>
          <p:cNvSpPr>
            <a:spLocks noGrp="1"/>
          </p:cNvSpPr>
          <p:nvPr>
            <p:ph type="body" sz="quarter" idx="20" hasCustomPrompt="1"/>
          </p:nvPr>
        </p:nvSpPr>
        <p:spPr>
          <a:xfrm>
            <a:off x="7417119" y="2857657"/>
            <a:ext cx="2915603" cy="326550"/>
          </a:xfrm>
        </p:spPr>
        <p:txBody>
          <a:bodyPr>
            <a:noAutofit/>
          </a:bodyPr>
          <a:lstStyle>
            <a:lvl1pPr marL="0" indent="0">
              <a:lnSpc>
                <a:spcPts val="1815"/>
              </a:lnSpc>
              <a:buNone/>
              <a:defRPr sz="1800" b="0">
                <a:solidFill>
                  <a:schemeClr val="bg2">
                    <a:lumMod val="50000"/>
                  </a:schemeClr>
                </a:solidFill>
              </a:defRPr>
            </a:lvl1pPr>
          </a:lstStyle>
          <a:p>
            <a:pPr lvl="0"/>
            <a:r>
              <a:rPr lang="en-US"/>
              <a:t>Click to edit master</a:t>
            </a:r>
          </a:p>
        </p:txBody>
      </p:sp>
      <p:sp>
        <p:nvSpPr>
          <p:cNvPr id="27" name="Text Placeholder 9">
            <a:extLst>
              <a:ext uri="{FF2B5EF4-FFF2-40B4-BE49-F238E27FC236}">
                <a16:creationId xmlns:a16="http://schemas.microsoft.com/office/drawing/2014/main" id="{89354E4A-F47D-0944-B1F4-A8CF1E85A1F1}"/>
              </a:ext>
            </a:extLst>
          </p:cNvPr>
          <p:cNvSpPr>
            <a:spLocks noGrp="1"/>
          </p:cNvSpPr>
          <p:nvPr>
            <p:ph type="body" sz="quarter" idx="21" hasCustomPrompt="1"/>
          </p:nvPr>
        </p:nvSpPr>
        <p:spPr>
          <a:xfrm>
            <a:off x="7427280" y="3168568"/>
            <a:ext cx="2915603" cy="326550"/>
          </a:xfrm>
        </p:spPr>
        <p:txBody>
          <a:bodyPr>
            <a:noAutofit/>
          </a:bodyPr>
          <a:lstStyle>
            <a:lvl1pPr marL="0" indent="0">
              <a:lnSpc>
                <a:spcPts val="1815"/>
              </a:lnSpc>
              <a:buNone/>
              <a:defRPr sz="1200" b="1" i="1">
                <a:solidFill>
                  <a:schemeClr val="tx2"/>
                </a:solidFill>
              </a:defRPr>
            </a:lvl1pPr>
          </a:lstStyle>
          <a:p>
            <a:pPr lvl="0"/>
            <a:r>
              <a:rPr lang="en-US"/>
              <a:t>Click to edit master</a:t>
            </a:r>
          </a:p>
        </p:txBody>
      </p:sp>
      <p:sp>
        <p:nvSpPr>
          <p:cNvPr id="28" name="Text Placeholder 9">
            <a:extLst>
              <a:ext uri="{FF2B5EF4-FFF2-40B4-BE49-F238E27FC236}">
                <a16:creationId xmlns:a16="http://schemas.microsoft.com/office/drawing/2014/main" id="{D308A609-494C-014D-9DC1-FE80D8FBC127}"/>
              </a:ext>
            </a:extLst>
          </p:cNvPr>
          <p:cNvSpPr>
            <a:spLocks noGrp="1"/>
          </p:cNvSpPr>
          <p:nvPr>
            <p:ph type="body" sz="quarter" idx="22" hasCustomPrompt="1"/>
          </p:nvPr>
        </p:nvSpPr>
        <p:spPr>
          <a:xfrm>
            <a:off x="681039" y="4175125"/>
            <a:ext cx="2915603" cy="1015362"/>
          </a:xfrm>
        </p:spPr>
        <p:txBody>
          <a:bodyPr>
            <a:noAutofit/>
          </a:bodyPr>
          <a:lstStyle>
            <a:lvl1pPr marL="0" indent="0">
              <a:lnSpc>
                <a:spcPts val="2415"/>
              </a:lnSpc>
              <a:buNone/>
              <a:defRPr sz="2700" b="1">
                <a:solidFill>
                  <a:schemeClr val="accent1"/>
                </a:solidFill>
              </a:defRPr>
            </a:lvl1pPr>
          </a:lstStyle>
          <a:p>
            <a:pPr lvl="0"/>
            <a:r>
              <a:rPr lang="en-US"/>
              <a:t>CLICK TO EDIT MASTER TEXT</a:t>
            </a:r>
          </a:p>
        </p:txBody>
      </p:sp>
      <p:sp>
        <p:nvSpPr>
          <p:cNvPr id="29" name="Text Placeholder 9">
            <a:extLst>
              <a:ext uri="{FF2B5EF4-FFF2-40B4-BE49-F238E27FC236}">
                <a16:creationId xmlns:a16="http://schemas.microsoft.com/office/drawing/2014/main" id="{7910DDA9-1AF2-4F4C-AB07-22D083C97851}"/>
              </a:ext>
            </a:extLst>
          </p:cNvPr>
          <p:cNvSpPr>
            <a:spLocks noGrp="1"/>
          </p:cNvSpPr>
          <p:nvPr>
            <p:ph type="body" sz="quarter" idx="23" hasCustomPrompt="1"/>
          </p:nvPr>
        </p:nvSpPr>
        <p:spPr>
          <a:xfrm>
            <a:off x="681039" y="5194457"/>
            <a:ext cx="2915603" cy="326550"/>
          </a:xfrm>
        </p:spPr>
        <p:txBody>
          <a:bodyPr>
            <a:noAutofit/>
          </a:bodyPr>
          <a:lstStyle>
            <a:lvl1pPr marL="0" indent="0">
              <a:lnSpc>
                <a:spcPts val="1815"/>
              </a:lnSpc>
              <a:buNone/>
              <a:defRPr sz="1800" b="0">
                <a:solidFill>
                  <a:schemeClr val="bg2">
                    <a:lumMod val="50000"/>
                  </a:schemeClr>
                </a:solidFill>
              </a:defRPr>
            </a:lvl1pPr>
          </a:lstStyle>
          <a:p>
            <a:pPr lvl="0"/>
            <a:r>
              <a:rPr lang="en-US"/>
              <a:t>Click to edit master</a:t>
            </a:r>
          </a:p>
        </p:txBody>
      </p:sp>
      <p:sp>
        <p:nvSpPr>
          <p:cNvPr id="30" name="Text Placeholder 9">
            <a:extLst>
              <a:ext uri="{FF2B5EF4-FFF2-40B4-BE49-F238E27FC236}">
                <a16:creationId xmlns:a16="http://schemas.microsoft.com/office/drawing/2014/main" id="{5F90D735-7785-D94A-841E-F50183155106}"/>
              </a:ext>
            </a:extLst>
          </p:cNvPr>
          <p:cNvSpPr>
            <a:spLocks noGrp="1"/>
          </p:cNvSpPr>
          <p:nvPr>
            <p:ph type="body" sz="quarter" idx="24" hasCustomPrompt="1"/>
          </p:nvPr>
        </p:nvSpPr>
        <p:spPr>
          <a:xfrm>
            <a:off x="691200" y="5505368"/>
            <a:ext cx="2915603" cy="326550"/>
          </a:xfrm>
        </p:spPr>
        <p:txBody>
          <a:bodyPr>
            <a:noAutofit/>
          </a:bodyPr>
          <a:lstStyle>
            <a:lvl1pPr marL="0" indent="0">
              <a:lnSpc>
                <a:spcPts val="1815"/>
              </a:lnSpc>
              <a:buNone/>
              <a:defRPr sz="1200" b="1" i="1">
                <a:solidFill>
                  <a:schemeClr val="accent1"/>
                </a:solidFill>
              </a:defRPr>
            </a:lvl1pPr>
          </a:lstStyle>
          <a:p>
            <a:pPr lvl="0"/>
            <a:r>
              <a:rPr lang="en-US"/>
              <a:t>Click to edit master</a:t>
            </a:r>
          </a:p>
        </p:txBody>
      </p:sp>
      <p:sp>
        <p:nvSpPr>
          <p:cNvPr id="31" name="Text Placeholder 9">
            <a:extLst>
              <a:ext uri="{FF2B5EF4-FFF2-40B4-BE49-F238E27FC236}">
                <a16:creationId xmlns:a16="http://schemas.microsoft.com/office/drawing/2014/main" id="{776912C4-04C1-B447-B4BB-39573692F7AE}"/>
              </a:ext>
            </a:extLst>
          </p:cNvPr>
          <p:cNvSpPr>
            <a:spLocks noGrp="1"/>
          </p:cNvSpPr>
          <p:nvPr>
            <p:ph type="body" sz="quarter" idx="25" hasCustomPrompt="1"/>
          </p:nvPr>
        </p:nvSpPr>
        <p:spPr>
          <a:xfrm>
            <a:off x="4049079" y="4175125"/>
            <a:ext cx="2915603" cy="1015362"/>
          </a:xfrm>
        </p:spPr>
        <p:txBody>
          <a:bodyPr>
            <a:noAutofit/>
          </a:bodyPr>
          <a:lstStyle>
            <a:lvl1pPr marL="0" indent="0">
              <a:lnSpc>
                <a:spcPts val="2415"/>
              </a:lnSpc>
              <a:buNone/>
              <a:defRPr sz="2700" b="1">
                <a:solidFill>
                  <a:schemeClr val="accent4"/>
                </a:solidFill>
              </a:defRPr>
            </a:lvl1pPr>
          </a:lstStyle>
          <a:p>
            <a:pPr lvl="0"/>
            <a:r>
              <a:rPr lang="en-US"/>
              <a:t>CLICK TO EDIT MASTER TEXT</a:t>
            </a:r>
          </a:p>
        </p:txBody>
      </p:sp>
      <p:sp>
        <p:nvSpPr>
          <p:cNvPr id="32" name="Text Placeholder 9">
            <a:extLst>
              <a:ext uri="{FF2B5EF4-FFF2-40B4-BE49-F238E27FC236}">
                <a16:creationId xmlns:a16="http://schemas.microsoft.com/office/drawing/2014/main" id="{828B6DBF-FE53-1749-97A8-481C77AC5F4F}"/>
              </a:ext>
            </a:extLst>
          </p:cNvPr>
          <p:cNvSpPr>
            <a:spLocks noGrp="1"/>
          </p:cNvSpPr>
          <p:nvPr>
            <p:ph type="body" sz="quarter" idx="26" hasCustomPrompt="1"/>
          </p:nvPr>
        </p:nvSpPr>
        <p:spPr>
          <a:xfrm>
            <a:off x="4049079" y="5194457"/>
            <a:ext cx="2915603" cy="326550"/>
          </a:xfrm>
        </p:spPr>
        <p:txBody>
          <a:bodyPr>
            <a:noAutofit/>
          </a:bodyPr>
          <a:lstStyle>
            <a:lvl1pPr marL="0" indent="0">
              <a:lnSpc>
                <a:spcPts val="1815"/>
              </a:lnSpc>
              <a:buNone/>
              <a:defRPr sz="1800" b="0">
                <a:solidFill>
                  <a:schemeClr val="bg2">
                    <a:lumMod val="50000"/>
                  </a:schemeClr>
                </a:solidFill>
              </a:defRPr>
            </a:lvl1pPr>
          </a:lstStyle>
          <a:p>
            <a:pPr lvl="0"/>
            <a:r>
              <a:rPr lang="en-US"/>
              <a:t>Click to edit master</a:t>
            </a:r>
          </a:p>
        </p:txBody>
      </p:sp>
      <p:sp>
        <p:nvSpPr>
          <p:cNvPr id="33" name="Text Placeholder 9">
            <a:extLst>
              <a:ext uri="{FF2B5EF4-FFF2-40B4-BE49-F238E27FC236}">
                <a16:creationId xmlns:a16="http://schemas.microsoft.com/office/drawing/2014/main" id="{F0D859FB-F4AF-EC42-B33D-07303F2F621B}"/>
              </a:ext>
            </a:extLst>
          </p:cNvPr>
          <p:cNvSpPr>
            <a:spLocks noGrp="1"/>
          </p:cNvSpPr>
          <p:nvPr>
            <p:ph type="body" sz="quarter" idx="27" hasCustomPrompt="1"/>
          </p:nvPr>
        </p:nvSpPr>
        <p:spPr>
          <a:xfrm>
            <a:off x="4059240" y="5505368"/>
            <a:ext cx="2915603" cy="326550"/>
          </a:xfrm>
        </p:spPr>
        <p:txBody>
          <a:bodyPr>
            <a:noAutofit/>
          </a:bodyPr>
          <a:lstStyle>
            <a:lvl1pPr marL="0" indent="0">
              <a:lnSpc>
                <a:spcPts val="1815"/>
              </a:lnSpc>
              <a:buNone/>
              <a:defRPr sz="1200" b="1" i="1">
                <a:solidFill>
                  <a:schemeClr val="accent4"/>
                </a:solidFill>
              </a:defRPr>
            </a:lvl1pPr>
          </a:lstStyle>
          <a:p>
            <a:pPr lvl="0"/>
            <a:r>
              <a:rPr lang="en-US"/>
              <a:t>Click to edit master</a:t>
            </a:r>
          </a:p>
        </p:txBody>
      </p:sp>
      <p:sp>
        <p:nvSpPr>
          <p:cNvPr id="34" name="Text Placeholder 9">
            <a:extLst>
              <a:ext uri="{FF2B5EF4-FFF2-40B4-BE49-F238E27FC236}">
                <a16:creationId xmlns:a16="http://schemas.microsoft.com/office/drawing/2014/main" id="{9CB17151-00F9-E64B-A3D5-D4134351A7EA}"/>
              </a:ext>
            </a:extLst>
          </p:cNvPr>
          <p:cNvSpPr>
            <a:spLocks noGrp="1"/>
          </p:cNvSpPr>
          <p:nvPr>
            <p:ph type="body" sz="quarter" idx="28" hasCustomPrompt="1"/>
          </p:nvPr>
        </p:nvSpPr>
        <p:spPr>
          <a:xfrm>
            <a:off x="7417119" y="4175125"/>
            <a:ext cx="2915603" cy="1015362"/>
          </a:xfrm>
        </p:spPr>
        <p:txBody>
          <a:bodyPr>
            <a:noAutofit/>
          </a:bodyPr>
          <a:lstStyle>
            <a:lvl1pPr marL="0" indent="0">
              <a:lnSpc>
                <a:spcPts val="2415"/>
              </a:lnSpc>
              <a:buNone/>
              <a:defRPr sz="2700" b="1">
                <a:solidFill>
                  <a:schemeClr val="accent5"/>
                </a:solidFill>
              </a:defRPr>
            </a:lvl1pPr>
          </a:lstStyle>
          <a:p>
            <a:pPr lvl="0"/>
            <a:r>
              <a:rPr lang="en-US"/>
              <a:t>CLICK TO EDIT MASTER TEXT</a:t>
            </a:r>
          </a:p>
        </p:txBody>
      </p:sp>
      <p:sp>
        <p:nvSpPr>
          <p:cNvPr id="35" name="Text Placeholder 9">
            <a:extLst>
              <a:ext uri="{FF2B5EF4-FFF2-40B4-BE49-F238E27FC236}">
                <a16:creationId xmlns:a16="http://schemas.microsoft.com/office/drawing/2014/main" id="{4D8C2994-D9FC-3948-8D00-8F2964251064}"/>
              </a:ext>
            </a:extLst>
          </p:cNvPr>
          <p:cNvSpPr>
            <a:spLocks noGrp="1"/>
          </p:cNvSpPr>
          <p:nvPr>
            <p:ph type="body" sz="quarter" idx="29" hasCustomPrompt="1"/>
          </p:nvPr>
        </p:nvSpPr>
        <p:spPr>
          <a:xfrm>
            <a:off x="7417119" y="5194457"/>
            <a:ext cx="2915603" cy="326550"/>
          </a:xfrm>
        </p:spPr>
        <p:txBody>
          <a:bodyPr>
            <a:noAutofit/>
          </a:bodyPr>
          <a:lstStyle>
            <a:lvl1pPr marL="0" indent="0">
              <a:lnSpc>
                <a:spcPts val="1815"/>
              </a:lnSpc>
              <a:buNone/>
              <a:defRPr sz="1800" b="0">
                <a:solidFill>
                  <a:schemeClr val="bg2">
                    <a:lumMod val="50000"/>
                  </a:schemeClr>
                </a:solidFill>
              </a:defRPr>
            </a:lvl1pPr>
          </a:lstStyle>
          <a:p>
            <a:pPr lvl="0"/>
            <a:r>
              <a:rPr lang="en-US"/>
              <a:t>Click to edit master</a:t>
            </a:r>
          </a:p>
        </p:txBody>
      </p:sp>
      <p:sp>
        <p:nvSpPr>
          <p:cNvPr id="36" name="Text Placeholder 9">
            <a:extLst>
              <a:ext uri="{FF2B5EF4-FFF2-40B4-BE49-F238E27FC236}">
                <a16:creationId xmlns:a16="http://schemas.microsoft.com/office/drawing/2014/main" id="{AF742241-E31E-3848-BB4E-C9E804FB691F}"/>
              </a:ext>
            </a:extLst>
          </p:cNvPr>
          <p:cNvSpPr>
            <a:spLocks noGrp="1"/>
          </p:cNvSpPr>
          <p:nvPr>
            <p:ph type="body" sz="quarter" idx="30" hasCustomPrompt="1"/>
          </p:nvPr>
        </p:nvSpPr>
        <p:spPr>
          <a:xfrm>
            <a:off x="7427280" y="5505368"/>
            <a:ext cx="2915603" cy="326550"/>
          </a:xfrm>
        </p:spPr>
        <p:txBody>
          <a:bodyPr>
            <a:noAutofit/>
          </a:bodyPr>
          <a:lstStyle>
            <a:lvl1pPr marL="0" indent="0">
              <a:lnSpc>
                <a:spcPts val="1815"/>
              </a:lnSpc>
              <a:buNone/>
              <a:defRPr sz="1200" b="1" i="1">
                <a:solidFill>
                  <a:schemeClr val="accent5"/>
                </a:solidFill>
              </a:defRPr>
            </a:lvl1pPr>
          </a:lstStyle>
          <a:p>
            <a:pPr lvl="0"/>
            <a:r>
              <a:rPr lang="en-US"/>
              <a:t>Click to edit master</a:t>
            </a:r>
          </a:p>
        </p:txBody>
      </p:sp>
    </p:spTree>
    <p:extLst>
      <p:ext uri="{BB962C8B-B14F-4D97-AF65-F5344CB8AC3E}">
        <p14:creationId xmlns:p14="http://schemas.microsoft.com/office/powerpoint/2010/main" val="6508455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ccolades 4 Circles">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2D63FB6-EE9B-7049-9415-FD1AD0E5C9D3}"/>
              </a:ext>
            </a:extLst>
          </p:cNvPr>
          <p:cNvSpPr/>
          <p:nvPr/>
        </p:nvSpPr>
        <p:spPr>
          <a:xfrm>
            <a:off x="6096000" y="751030"/>
            <a:ext cx="2520437" cy="25204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a:extLst>
              <a:ext uri="{FF2B5EF4-FFF2-40B4-BE49-F238E27FC236}">
                <a16:creationId xmlns:a16="http://schemas.microsoft.com/office/drawing/2014/main" id="{05DA36BC-A55E-3848-95DB-5EF44D1EB800}"/>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4" name="Footer Placeholder 3">
            <a:extLst>
              <a:ext uri="{FF2B5EF4-FFF2-40B4-BE49-F238E27FC236}">
                <a16:creationId xmlns:a16="http://schemas.microsoft.com/office/drawing/2014/main" id="{248408D6-9271-E94D-85D2-9AD4C1C86CF8}"/>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86DEF50-4AA9-F249-920D-8A301EE9B6FC}"/>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2" name="Title 1">
            <a:extLst>
              <a:ext uri="{FF2B5EF4-FFF2-40B4-BE49-F238E27FC236}">
                <a16:creationId xmlns:a16="http://schemas.microsoft.com/office/drawing/2014/main" id="{65E8B2EE-F027-FC4A-A0D8-200879C169D7}"/>
              </a:ext>
            </a:extLst>
          </p:cNvPr>
          <p:cNvSpPr>
            <a:spLocks noGrp="1"/>
          </p:cNvSpPr>
          <p:nvPr>
            <p:ph type="title" hasCustomPrompt="1"/>
          </p:nvPr>
        </p:nvSpPr>
        <p:spPr>
          <a:xfrm>
            <a:off x="604520" y="1635868"/>
            <a:ext cx="4638040" cy="751624"/>
          </a:xfrm>
        </p:spPr>
        <p:txBody>
          <a:bodyPr anchor="b">
            <a:noAutofit/>
          </a:bodyPr>
          <a:lstStyle>
            <a:lvl1pPr>
              <a:defRPr sz="3000"/>
            </a:lvl1pPr>
          </a:lstStyle>
          <a:p>
            <a:r>
              <a:rPr lang="en-US"/>
              <a:t>CLICK TO EDIT MASTER TITLE STYLE</a:t>
            </a:r>
          </a:p>
        </p:txBody>
      </p:sp>
      <p:sp>
        <p:nvSpPr>
          <p:cNvPr id="9" name="Text Placeholder 8">
            <a:extLst>
              <a:ext uri="{FF2B5EF4-FFF2-40B4-BE49-F238E27FC236}">
                <a16:creationId xmlns:a16="http://schemas.microsoft.com/office/drawing/2014/main" id="{D635E947-D212-DF48-91CC-509099C01EE4}"/>
              </a:ext>
            </a:extLst>
          </p:cNvPr>
          <p:cNvSpPr>
            <a:spLocks noGrp="1"/>
          </p:cNvSpPr>
          <p:nvPr>
            <p:ph type="body" sz="quarter" idx="13"/>
          </p:nvPr>
        </p:nvSpPr>
        <p:spPr>
          <a:xfrm>
            <a:off x="604520" y="2453319"/>
            <a:ext cx="4638040" cy="3154894"/>
          </a:xfrm>
        </p:spPr>
        <p:txBody>
          <a:bodyPr/>
          <a:lstStyle>
            <a:lvl1pPr>
              <a:lnSpc>
                <a:spcPct val="100000"/>
              </a:lnSpc>
              <a:buClr>
                <a:schemeClr val="accent5"/>
              </a:buClr>
              <a:defRPr sz="1575"/>
            </a:lvl1pPr>
            <a:lvl2pPr>
              <a:lnSpc>
                <a:spcPct val="100000"/>
              </a:lnSpc>
              <a:buClr>
                <a:schemeClr val="accent5"/>
              </a:buClr>
              <a:defRPr sz="1350"/>
            </a:lvl2pPr>
            <a:lvl3pPr>
              <a:lnSpc>
                <a:spcPct val="100000"/>
              </a:lnSpc>
              <a:buClr>
                <a:schemeClr val="accent5"/>
              </a:buClr>
              <a:defRPr sz="1200"/>
            </a:lvl3pPr>
            <a:lvl4pPr>
              <a:lnSpc>
                <a:spcPct val="100000"/>
              </a:lnSpc>
              <a:buClr>
                <a:schemeClr val="accent5"/>
              </a:buClr>
              <a:defRPr sz="1200"/>
            </a:lvl4pPr>
            <a:lvl5pPr>
              <a:lnSpc>
                <a:spcPct val="100000"/>
              </a:lnSpc>
              <a:buClr>
                <a:schemeClr val="accent5"/>
              </a:buCl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3">
            <a:extLst>
              <a:ext uri="{FF2B5EF4-FFF2-40B4-BE49-F238E27FC236}">
                <a16:creationId xmlns:a16="http://schemas.microsoft.com/office/drawing/2014/main" id="{43968FC8-86FC-334D-BC3D-3B52B3A3264A}"/>
              </a:ext>
            </a:extLst>
          </p:cNvPr>
          <p:cNvSpPr>
            <a:spLocks noGrp="1"/>
          </p:cNvSpPr>
          <p:nvPr>
            <p:ph type="body" sz="quarter" idx="18" hasCustomPrompt="1"/>
          </p:nvPr>
        </p:nvSpPr>
        <p:spPr>
          <a:xfrm>
            <a:off x="6096000" y="2054056"/>
            <a:ext cx="2520437" cy="731628"/>
          </a:xfrm>
        </p:spPr>
        <p:txBody>
          <a:bodyPr>
            <a:noAutofit/>
          </a:bodyPr>
          <a:lstStyle>
            <a:lvl1pPr marL="0" indent="0" algn="ctr">
              <a:lnSpc>
                <a:spcPts val="885"/>
              </a:lnSpc>
              <a:buNone/>
              <a:defRPr sz="10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a:t>
            </a:r>
            <a:br>
              <a:rPr lang="en-US"/>
            </a:br>
            <a:r>
              <a:rPr lang="en-US"/>
              <a:t>text styles</a:t>
            </a:r>
          </a:p>
        </p:txBody>
      </p:sp>
      <p:sp>
        <p:nvSpPr>
          <p:cNvPr id="21" name="Text Placeholder 13">
            <a:extLst>
              <a:ext uri="{FF2B5EF4-FFF2-40B4-BE49-F238E27FC236}">
                <a16:creationId xmlns:a16="http://schemas.microsoft.com/office/drawing/2014/main" id="{E73FEEFC-505E-A04A-BD21-8BDF2030B1F7}"/>
              </a:ext>
            </a:extLst>
          </p:cNvPr>
          <p:cNvSpPr>
            <a:spLocks noGrp="1"/>
          </p:cNvSpPr>
          <p:nvPr>
            <p:ph type="body" sz="quarter" idx="19" hasCustomPrompt="1"/>
          </p:nvPr>
        </p:nvSpPr>
        <p:spPr>
          <a:xfrm>
            <a:off x="6096000" y="1473200"/>
            <a:ext cx="2520437" cy="538480"/>
          </a:xfrm>
        </p:spPr>
        <p:txBody>
          <a:bodyPr>
            <a:noAutofit/>
          </a:bodyPr>
          <a:lstStyle>
            <a:lvl1pPr marL="0" indent="0" algn="ctr">
              <a:buNone/>
              <a:defRPr sz="270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Text</a:t>
            </a:r>
          </a:p>
        </p:txBody>
      </p:sp>
      <p:sp>
        <p:nvSpPr>
          <p:cNvPr id="24" name="Oval 23">
            <a:extLst>
              <a:ext uri="{FF2B5EF4-FFF2-40B4-BE49-F238E27FC236}">
                <a16:creationId xmlns:a16="http://schemas.microsoft.com/office/drawing/2014/main" id="{FEEA5655-D350-9E44-99C4-195D3737293C}"/>
              </a:ext>
            </a:extLst>
          </p:cNvPr>
          <p:cNvSpPr/>
          <p:nvPr/>
        </p:nvSpPr>
        <p:spPr>
          <a:xfrm>
            <a:off x="8929883" y="751030"/>
            <a:ext cx="2520437" cy="25204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 Placeholder 13">
            <a:extLst>
              <a:ext uri="{FF2B5EF4-FFF2-40B4-BE49-F238E27FC236}">
                <a16:creationId xmlns:a16="http://schemas.microsoft.com/office/drawing/2014/main" id="{183B60B4-AE2B-3143-9E24-41F6A7DF29F6}"/>
              </a:ext>
            </a:extLst>
          </p:cNvPr>
          <p:cNvSpPr>
            <a:spLocks noGrp="1"/>
          </p:cNvSpPr>
          <p:nvPr>
            <p:ph type="body" sz="quarter" idx="20" hasCustomPrompt="1"/>
          </p:nvPr>
        </p:nvSpPr>
        <p:spPr>
          <a:xfrm>
            <a:off x="8929883" y="2054056"/>
            <a:ext cx="2520437" cy="731628"/>
          </a:xfrm>
        </p:spPr>
        <p:txBody>
          <a:bodyPr>
            <a:noAutofit/>
          </a:bodyPr>
          <a:lstStyle>
            <a:lvl1pPr marL="0" indent="0" algn="ctr">
              <a:lnSpc>
                <a:spcPts val="885"/>
              </a:lnSpc>
              <a:buNone/>
              <a:defRPr sz="10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a:t>
            </a:r>
            <a:br>
              <a:rPr lang="en-US"/>
            </a:br>
            <a:r>
              <a:rPr lang="en-US"/>
              <a:t>text styles</a:t>
            </a:r>
          </a:p>
        </p:txBody>
      </p:sp>
      <p:sp>
        <p:nvSpPr>
          <p:cNvPr id="26" name="Text Placeholder 13">
            <a:extLst>
              <a:ext uri="{FF2B5EF4-FFF2-40B4-BE49-F238E27FC236}">
                <a16:creationId xmlns:a16="http://schemas.microsoft.com/office/drawing/2014/main" id="{635D49F5-79F1-924A-A5D1-C19411E0D572}"/>
              </a:ext>
            </a:extLst>
          </p:cNvPr>
          <p:cNvSpPr>
            <a:spLocks noGrp="1"/>
          </p:cNvSpPr>
          <p:nvPr>
            <p:ph type="body" sz="quarter" idx="21" hasCustomPrompt="1"/>
          </p:nvPr>
        </p:nvSpPr>
        <p:spPr>
          <a:xfrm>
            <a:off x="8929883" y="1473200"/>
            <a:ext cx="2520437" cy="538480"/>
          </a:xfrm>
        </p:spPr>
        <p:txBody>
          <a:bodyPr>
            <a:noAutofit/>
          </a:bodyPr>
          <a:lstStyle>
            <a:lvl1pPr marL="0" indent="0" algn="ctr">
              <a:buNone/>
              <a:defRPr sz="270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Text</a:t>
            </a:r>
          </a:p>
        </p:txBody>
      </p:sp>
      <p:sp>
        <p:nvSpPr>
          <p:cNvPr id="27" name="Oval 26">
            <a:extLst>
              <a:ext uri="{FF2B5EF4-FFF2-40B4-BE49-F238E27FC236}">
                <a16:creationId xmlns:a16="http://schemas.microsoft.com/office/drawing/2014/main" id="{7274916E-A1EF-FB44-A90E-395EBA9F8FB3}"/>
              </a:ext>
            </a:extLst>
          </p:cNvPr>
          <p:cNvSpPr/>
          <p:nvPr/>
        </p:nvSpPr>
        <p:spPr>
          <a:xfrm>
            <a:off x="6096000" y="3443431"/>
            <a:ext cx="2520437" cy="25204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Text Placeholder 13">
            <a:extLst>
              <a:ext uri="{FF2B5EF4-FFF2-40B4-BE49-F238E27FC236}">
                <a16:creationId xmlns:a16="http://schemas.microsoft.com/office/drawing/2014/main" id="{AB24B800-5745-B44A-974E-30315C828999}"/>
              </a:ext>
            </a:extLst>
          </p:cNvPr>
          <p:cNvSpPr>
            <a:spLocks noGrp="1"/>
          </p:cNvSpPr>
          <p:nvPr>
            <p:ph type="body" sz="quarter" idx="22" hasCustomPrompt="1"/>
          </p:nvPr>
        </p:nvSpPr>
        <p:spPr>
          <a:xfrm>
            <a:off x="6096000" y="4746456"/>
            <a:ext cx="2520437" cy="731628"/>
          </a:xfrm>
        </p:spPr>
        <p:txBody>
          <a:bodyPr>
            <a:noAutofit/>
          </a:bodyPr>
          <a:lstStyle>
            <a:lvl1pPr marL="0" indent="0" algn="ctr">
              <a:lnSpc>
                <a:spcPts val="885"/>
              </a:lnSpc>
              <a:buNone/>
              <a:defRPr sz="105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a:t>
            </a:r>
            <a:br>
              <a:rPr lang="en-US"/>
            </a:br>
            <a:r>
              <a:rPr lang="en-US"/>
              <a:t>text styles</a:t>
            </a:r>
          </a:p>
        </p:txBody>
      </p:sp>
      <p:sp>
        <p:nvSpPr>
          <p:cNvPr id="29" name="Text Placeholder 13">
            <a:extLst>
              <a:ext uri="{FF2B5EF4-FFF2-40B4-BE49-F238E27FC236}">
                <a16:creationId xmlns:a16="http://schemas.microsoft.com/office/drawing/2014/main" id="{BBB82FA9-A8E8-1141-8EE5-079032EF8DAA}"/>
              </a:ext>
            </a:extLst>
          </p:cNvPr>
          <p:cNvSpPr>
            <a:spLocks noGrp="1"/>
          </p:cNvSpPr>
          <p:nvPr>
            <p:ph type="body" sz="quarter" idx="23" hasCustomPrompt="1"/>
          </p:nvPr>
        </p:nvSpPr>
        <p:spPr>
          <a:xfrm>
            <a:off x="6096000" y="4165600"/>
            <a:ext cx="2520437" cy="538480"/>
          </a:xfrm>
        </p:spPr>
        <p:txBody>
          <a:bodyPr>
            <a:noAutofit/>
          </a:bodyPr>
          <a:lstStyle>
            <a:lvl1pPr marL="0" indent="0" algn="ctr">
              <a:buNone/>
              <a:defRPr sz="2700" b="1">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Text</a:t>
            </a:r>
          </a:p>
        </p:txBody>
      </p:sp>
      <p:sp>
        <p:nvSpPr>
          <p:cNvPr id="30" name="Oval 29">
            <a:extLst>
              <a:ext uri="{FF2B5EF4-FFF2-40B4-BE49-F238E27FC236}">
                <a16:creationId xmlns:a16="http://schemas.microsoft.com/office/drawing/2014/main" id="{F55F2529-C7F7-7843-AC6E-366AEB595F06}"/>
              </a:ext>
            </a:extLst>
          </p:cNvPr>
          <p:cNvSpPr/>
          <p:nvPr/>
        </p:nvSpPr>
        <p:spPr>
          <a:xfrm>
            <a:off x="8929883" y="3443431"/>
            <a:ext cx="2520437" cy="25204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Text Placeholder 13">
            <a:extLst>
              <a:ext uri="{FF2B5EF4-FFF2-40B4-BE49-F238E27FC236}">
                <a16:creationId xmlns:a16="http://schemas.microsoft.com/office/drawing/2014/main" id="{85677EC0-C7DE-ED43-8334-057571AAF089}"/>
              </a:ext>
            </a:extLst>
          </p:cNvPr>
          <p:cNvSpPr>
            <a:spLocks noGrp="1"/>
          </p:cNvSpPr>
          <p:nvPr>
            <p:ph type="body" sz="quarter" idx="24" hasCustomPrompt="1"/>
          </p:nvPr>
        </p:nvSpPr>
        <p:spPr>
          <a:xfrm>
            <a:off x="8929883" y="4746456"/>
            <a:ext cx="2520437" cy="731628"/>
          </a:xfrm>
        </p:spPr>
        <p:txBody>
          <a:bodyPr>
            <a:noAutofit/>
          </a:bodyPr>
          <a:lstStyle>
            <a:lvl1pPr marL="0" indent="0" algn="ctr">
              <a:lnSpc>
                <a:spcPts val="885"/>
              </a:lnSpc>
              <a:buNone/>
              <a:defRPr sz="1050" b="1">
                <a:solidFill>
                  <a:schemeClr val="tx2"/>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Click to edit Master </a:t>
            </a:r>
            <a:br>
              <a:rPr lang="en-US"/>
            </a:br>
            <a:r>
              <a:rPr lang="en-US"/>
              <a:t>text styles</a:t>
            </a:r>
          </a:p>
        </p:txBody>
      </p:sp>
      <p:sp>
        <p:nvSpPr>
          <p:cNvPr id="32" name="Text Placeholder 13">
            <a:extLst>
              <a:ext uri="{FF2B5EF4-FFF2-40B4-BE49-F238E27FC236}">
                <a16:creationId xmlns:a16="http://schemas.microsoft.com/office/drawing/2014/main" id="{E1BF4829-3FBD-654B-A32D-EF07E33BF5FE}"/>
              </a:ext>
            </a:extLst>
          </p:cNvPr>
          <p:cNvSpPr>
            <a:spLocks noGrp="1"/>
          </p:cNvSpPr>
          <p:nvPr>
            <p:ph type="body" sz="quarter" idx="25" hasCustomPrompt="1"/>
          </p:nvPr>
        </p:nvSpPr>
        <p:spPr>
          <a:xfrm>
            <a:off x="8929883" y="4165600"/>
            <a:ext cx="2520437" cy="538480"/>
          </a:xfrm>
        </p:spPr>
        <p:txBody>
          <a:bodyPr>
            <a:noAutofit/>
          </a:bodyPr>
          <a:lstStyle>
            <a:lvl1pPr marL="0" indent="0" algn="ctr">
              <a:buNone/>
              <a:defRPr sz="2700" b="1">
                <a:solidFill>
                  <a:schemeClr val="tx2"/>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Text</a:t>
            </a:r>
          </a:p>
        </p:txBody>
      </p:sp>
    </p:spTree>
    <p:extLst>
      <p:ext uri="{BB962C8B-B14F-4D97-AF65-F5344CB8AC3E}">
        <p14:creationId xmlns:p14="http://schemas.microsoft.com/office/powerpoint/2010/main" val="402732137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ccolades Grid DARK BLUE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582C8E-7F32-304C-BF42-A31A2F4FA88C}"/>
              </a:ext>
            </a:extLst>
          </p:cNvPr>
          <p:cNvSpPr/>
          <p:nvPr/>
        </p:nvSpPr>
        <p:spPr>
          <a:xfrm>
            <a:off x="528320" y="1422400"/>
            <a:ext cx="11663680" cy="472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814064C0-227B-654C-9722-E0096D598191}"/>
              </a:ext>
            </a:extLst>
          </p:cNvPr>
          <p:cNvSpPr>
            <a:spLocks noGrp="1"/>
          </p:cNvSpPr>
          <p:nvPr>
            <p:ph type="title" hasCustomPrompt="1"/>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9895711E-3EFD-6941-AD66-4F1F3EC6E9B7}"/>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5" name="Footer Placeholder 4">
            <a:extLst>
              <a:ext uri="{FF2B5EF4-FFF2-40B4-BE49-F238E27FC236}">
                <a16:creationId xmlns:a16="http://schemas.microsoft.com/office/drawing/2014/main" id="{ABBD088B-068A-DA4F-BBD8-D2A344799746}"/>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D9B6F5C-C31D-4E46-903B-E1C59653E7A7}"/>
              </a:ext>
            </a:extLst>
          </p:cNvPr>
          <p:cNvSpPr>
            <a:spLocks noGrp="1"/>
          </p:cNvSpPr>
          <p:nvPr>
            <p:ph type="sldNum" sz="quarter" idx="12"/>
          </p:nvPr>
        </p:nvSpPr>
        <p:spPr/>
        <p:txBody>
          <a:bodyPr/>
          <a:lstStyle/>
          <a:p>
            <a:fld id="{13D904CC-D41C-A645-8C4E-4BA7C310B73F}" type="slidenum">
              <a:rPr lang="en-US" smtClean="0"/>
              <a:t>‹#›</a:t>
            </a:fld>
            <a:endParaRPr lang="en-US" dirty="0"/>
          </a:p>
        </p:txBody>
      </p:sp>
      <p:sp>
        <p:nvSpPr>
          <p:cNvPr id="10" name="Text Placeholder 9">
            <a:extLst>
              <a:ext uri="{FF2B5EF4-FFF2-40B4-BE49-F238E27FC236}">
                <a16:creationId xmlns:a16="http://schemas.microsoft.com/office/drawing/2014/main" id="{44DD6EE7-6CE9-5D46-BB3D-A1E1C77173C0}"/>
              </a:ext>
            </a:extLst>
          </p:cNvPr>
          <p:cNvSpPr>
            <a:spLocks noGrp="1"/>
          </p:cNvSpPr>
          <p:nvPr>
            <p:ph type="body" sz="quarter" idx="13" hasCustomPrompt="1"/>
          </p:nvPr>
        </p:nvSpPr>
        <p:spPr>
          <a:xfrm>
            <a:off x="681039" y="1838325"/>
            <a:ext cx="2915603" cy="1015362"/>
          </a:xfrm>
        </p:spPr>
        <p:txBody>
          <a:bodyPr>
            <a:noAutofit/>
          </a:bodyPr>
          <a:lstStyle>
            <a:lvl1pPr marL="0" indent="0">
              <a:lnSpc>
                <a:spcPts val="2415"/>
              </a:lnSpc>
              <a:buNone/>
              <a:defRPr sz="2700" b="1">
                <a:solidFill>
                  <a:schemeClr val="accent5"/>
                </a:solidFill>
              </a:defRPr>
            </a:lvl1pPr>
          </a:lstStyle>
          <a:p>
            <a:pPr lvl="0"/>
            <a:r>
              <a:rPr lang="en-US"/>
              <a:t>CLICK TO EDIT MASTER TEXT</a:t>
            </a:r>
          </a:p>
        </p:txBody>
      </p:sp>
      <p:sp>
        <p:nvSpPr>
          <p:cNvPr id="20" name="Text Placeholder 9">
            <a:extLst>
              <a:ext uri="{FF2B5EF4-FFF2-40B4-BE49-F238E27FC236}">
                <a16:creationId xmlns:a16="http://schemas.microsoft.com/office/drawing/2014/main" id="{D7016938-F7CF-A649-AECF-08FB52E4CD5E}"/>
              </a:ext>
            </a:extLst>
          </p:cNvPr>
          <p:cNvSpPr>
            <a:spLocks noGrp="1"/>
          </p:cNvSpPr>
          <p:nvPr>
            <p:ph type="body" sz="quarter" idx="14" hasCustomPrompt="1"/>
          </p:nvPr>
        </p:nvSpPr>
        <p:spPr>
          <a:xfrm>
            <a:off x="681039" y="2857657"/>
            <a:ext cx="2915603" cy="326550"/>
          </a:xfrm>
        </p:spPr>
        <p:txBody>
          <a:bodyPr>
            <a:noAutofit/>
          </a:bodyPr>
          <a:lstStyle>
            <a:lvl1pPr marL="0" indent="0">
              <a:lnSpc>
                <a:spcPts val="1815"/>
              </a:lnSpc>
              <a:buNone/>
              <a:defRPr sz="1800" b="0">
                <a:solidFill>
                  <a:schemeClr val="bg1"/>
                </a:solidFill>
              </a:defRPr>
            </a:lvl1pPr>
          </a:lstStyle>
          <a:p>
            <a:pPr lvl="0"/>
            <a:r>
              <a:rPr lang="en-US"/>
              <a:t>Click to edit master</a:t>
            </a:r>
          </a:p>
        </p:txBody>
      </p:sp>
      <p:sp>
        <p:nvSpPr>
          <p:cNvPr id="21" name="Text Placeholder 9">
            <a:extLst>
              <a:ext uri="{FF2B5EF4-FFF2-40B4-BE49-F238E27FC236}">
                <a16:creationId xmlns:a16="http://schemas.microsoft.com/office/drawing/2014/main" id="{F5AB7F5F-E8E2-F248-8CE6-E74AD690F3D1}"/>
              </a:ext>
            </a:extLst>
          </p:cNvPr>
          <p:cNvSpPr>
            <a:spLocks noGrp="1"/>
          </p:cNvSpPr>
          <p:nvPr>
            <p:ph type="body" sz="quarter" idx="15" hasCustomPrompt="1"/>
          </p:nvPr>
        </p:nvSpPr>
        <p:spPr>
          <a:xfrm>
            <a:off x="691200" y="3168568"/>
            <a:ext cx="2915603" cy="326550"/>
          </a:xfrm>
        </p:spPr>
        <p:txBody>
          <a:bodyPr>
            <a:noAutofit/>
          </a:bodyPr>
          <a:lstStyle>
            <a:lvl1pPr marL="0" indent="0">
              <a:lnSpc>
                <a:spcPts val="1815"/>
              </a:lnSpc>
              <a:buNone/>
              <a:defRPr sz="1200" b="1" i="1">
                <a:solidFill>
                  <a:schemeClr val="accent5"/>
                </a:solidFill>
              </a:defRPr>
            </a:lvl1pPr>
          </a:lstStyle>
          <a:p>
            <a:pPr lvl="0"/>
            <a:r>
              <a:rPr lang="en-US"/>
              <a:t>Click to edit master</a:t>
            </a:r>
          </a:p>
        </p:txBody>
      </p:sp>
      <p:sp>
        <p:nvSpPr>
          <p:cNvPr id="22" name="Text Placeholder 9">
            <a:extLst>
              <a:ext uri="{FF2B5EF4-FFF2-40B4-BE49-F238E27FC236}">
                <a16:creationId xmlns:a16="http://schemas.microsoft.com/office/drawing/2014/main" id="{CA821B14-A363-9F49-8BB1-2DB3CF3A6D5C}"/>
              </a:ext>
            </a:extLst>
          </p:cNvPr>
          <p:cNvSpPr>
            <a:spLocks noGrp="1"/>
          </p:cNvSpPr>
          <p:nvPr>
            <p:ph type="body" sz="quarter" idx="16" hasCustomPrompt="1"/>
          </p:nvPr>
        </p:nvSpPr>
        <p:spPr>
          <a:xfrm>
            <a:off x="4049079" y="1838325"/>
            <a:ext cx="2915603" cy="1015362"/>
          </a:xfrm>
        </p:spPr>
        <p:txBody>
          <a:bodyPr>
            <a:noAutofit/>
          </a:bodyPr>
          <a:lstStyle>
            <a:lvl1pPr marL="0" indent="0">
              <a:lnSpc>
                <a:spcPts val="2415"/>
              </a:lnSpc>
              <a:buNone/>
              <a:defRPr sz="2700" b="1">
                <a:solidFill>
                  <a:schemeClr val="accent3"/>
                </a:solidFill>
              </a:defRPr>
            </a:lvl1pPr>
          </a:lstStyle>
          <a:p>
            <a:pPr lvl="0"/>
            <a:r>
              <a:rPr lang="en-US"/>
              <a:t>CLICK TO EDIT MASTER TEXT</a:t>
            </a:r>
          </a:p>
        </p:txBody>
      </p:sp>
      <p:sp>
        <p:nvSpPr>
          <p:cNvPr id="23" name="Text Placeholder 9">
            <a:extLst>
              <a:ext uri="{FF2B5EF4-FFF2-40B4-BE49-F238E27FC236}">
                <a16:creationId xmlns:a16="http://schemas.microsoft.com/office/drawing/2014/main" id="{77096C5A-F7CC-7442-8FB5-05E74F7F1E11}"/>
              </a:ext>
            </a:extLst>
          </p:cNvPr>
          <p:cNvSpPr>
            <a:spLocks noGrp="1"/>
          </p:cNvSpPr>
          <p:nvPr>
            <p:ph type="body" sz="quarter" idx="17" hasCustomPrompt="1"/>
          </p:nvPr>
        </p:nvSpPr>
        <p:spPr>
          <a:xfrm>
            <a:off x="4049079" y="2857657"/>
            <a:ext cx="2915603" cy="326550"/>
          </a:xfrm>
        </p:spPr>
        <p:txBody>
          <a:bodyPr>
            <a:noAutofit/>
          </a:bodyPr>
          <a:lstStyle>
            <a:lvl1pPr marL="0" indent="0">
              <a:lnSpc>
                <a:spcPts val="1815"/>
              </a:lnSpc>
              <a:buNone/>
              <a:defRPr sz="1800" b="0">
                <a:solidFill>
                  <a:schemeClr val="bg1"/>
                </a:solidFill>
              </a:defRPr>
            </a:lvl1pPr>
          </a:lstStyle>
          <a:p>
            <a:pPr lvl="0"/>
            <a:r>
              <a:rPr lang="en-US"/>
              <a:t>Click to edit master</a:t>
            </a:r>
          </a:p>
        </p:txBody>
      </p:sp>
      <p:sp>
        <p:nvSpPr>
          <p:cNvPr id="24" name="Text Placeholder 9">
            <a:extLst>
              <a:ext uri="{FF2B5EF4-FFF2-40B4-BE49-F238E27FC236}">
                <a16:creationId xmlns:a16="http://schemas.microsoft.com/office/drawing/2014/main" id="{BA7BA792-B7CA-5743-B5CF-7875A2748AD3}"/>
              </a:ext>
            </a:extLst>
          </p:cNvPr>
          <p:cNvSpPr>
            <a:spLocks noGrp="1"/>
          </p:cNvSpPr>
          <p:nvPr>
            <p:ph type="body" sz="quarter" idx="18" hasCustomPrompt="1"/>
          </p:nvPr>
        </p:nvSpPr>
        <p:spPr>
          <a:xfrm>
            <a:off x="4059240" y="3168568"/>
            <a:ext cx="2915603" cy="326550"/>
          </a:xfrm>
        </p:spPr>
        <p:txBody>
          <a:bodyPr>
            <a:noAutofit/>
          </a:bodyPr>
          <a:lstStyle>
            <a:lvl1pPr marL="0" indent="0">
              <a:lnSpc>
                <a:spcPts val="1815"/>
              </a:lnSpc>
              <a:buNone/>
              <a:defRPr sz="1200" b="1" i="1">
                <a:solidFill>
                  <a:schemeClr val="accent3"/>
                </a:solidFill>
              </a:defRPr>
            </a:lvl1pPr>
          </a:lstStyle>
          <a:p>
            <a:pPr lvl="0"/>
            <a:r>
              <a:rPr lang="en-US"/>
              <a:t>Click to edit master</a:t>
            </a:r>
          </a:p>
        </p:txBody>
      </p:sp>
      <p:sp>
        <p:nvSpPr>
          <p:cNvPr id="25" name="Text Placeholder 9">
            <a:extLst>
              <a:ext uri="{FF2B5EF4-FFF2-40B4-BE49-F238E27FC236}">
                <a16:creationId xmlns:a16="http://schemas.microsoft.com/office/drawing/2014/main" id="{893F8638-C29D-8A4D-8789-8370D41285E7}"/>
              </a:ext>
            </a:extLst>
          </p:cNvPr>
          <p:cNvSpPr>
            <a:spLocks noGrp="1"/>
          </p:cNvSpPr>
          <p:nvPr>
            <p:ph type="body" sz="quarter" idx="19" hasCustomPrompt="1"/>
          </p:nvPr>
        </p:nvSpPr>
        <p:spPr>
          <a:xfrm>
            <a:off x="7417119" y="1838325"/>
            <a:ext cx="2915603" cy="1015362"/>
          </a:xfrm>
        </p:spPr>
        <p:txBody>
          <a:bodyPr>
            <a:noAutofit/>
          </a:bodyPr>
          <a:lstStyle>
            <a:lvl1pPr marL="0" indent="0">
              <a:lnSpc>
                <a:spcPts val="2415"/>
              </a:lnSpc>
              <a:buNone/>
              <a:defRPr sz="2700" b="1">
                <a:solidFill>
                  <a:schemeClr val="accent2"/>
                </a:solidFill>
              </a:defRPr>
            </a:lvl1pPr>
          </a:lstStyle>
          <a:p>
            <a:pPr lvl="0"/>
            <a:r>
              <a:rPr lang="en-US"/>
              <a:t>CLICK TO EDIT MASTER TEXT</a:t>
            </a:r>
          </a:p>
        </p:txBody>
      </p:sp>
      <p:sp>
        <p:nvSpPr>
          <p:cNvPr id="26" name="Text Placeholder 9">
            <a:extLst>
              <a:ext uri="{FF2B5EF4-FFF2-40B4-BE49-F238E27FC236}">
                <a16:creationId xmlns:a16="http://schemas.microsoft.com/office/drawing/2014/main" id="{C92C7635-21F9-3C48-B569-F5A91D424329}"/>
              </a:ext>
            </a:extLst>
          </p:cNvPr>
          <p:cNvSpPr>
            <a:spLocks noGrp="1"/>
          </p:cNvSpPr>
          <p:nvPr>
            <p:ph type="body" sz="quarter" idx="20" hasCustomPrompt="1"/>
          </p:nvPr>
        </p:nvSpPr>
        <p:spPr>
          <a:xfrm>
            <a:off x="7417119" y="2857657"/>
            <a:ext cx="2915603" cy="326550"/>
          </a:xfrm>
        </p:spPr>
        <p:txBody>
          <a:bodyPr>
            <a:noAutofit/>
          </a:bodyPr>
          <a:lstStyle>
            <a:lvl1pPr marL="0" indent="0">
              <a:lnSpc>
                <a:spcPts val="1815"/>
              </a:lnSpc>
              <a:buNone/>
              <a:defRPr sz="1800" b="0">
                <a:solidFill>
                  <a:schemeClr val="bg1"/>
                </a:solidFill>
              </a:defRPr>
            </a:lvl1pPr>
          </a:lstStyle>
          <a:p>
            <a:pPr lvl="0"/>
            <a:r>
              <a:rPr lang="en-US"/>
              <a:t>Click to edit master</a:t>
            </a:r>
          </a:p>
        </p:txBody>
      </p:sp>
      <p:sp>
        <p:nvSpPr>
          <p:cNvPr id="27" name="Text Placeholder 9">
            <a:extLst>
              <a:ext uri="{FF2B5EF4-FFF2-40B4-BE49-F238E27FC236}">
                <a16:creationId xmlns:a16="http://schemas.microsoft.com/office/drawing/2014/main" id="{89354E4A-F47D-0944-B1F4-A8CF1E85A1F1}"/>
              </a:ext>
            </a:extLst>
          </p:cNvPr>
          <p:cNvSpPr>
            <a:spLocks noGrp="1"/>
          </p:cNvSpPr>
          <p:nvPr>
            <p:ph type="body" sz="quarter" idx="21" hasCustomPrompt="1"/>
          </p:nvPr>
        </p:nvSpPr>
        <p:spPr>
          <a:xfrm>
            <a:off x="7427280" y="3168568"/>
            <a:ext cx="2915603" cy="326550"/>
          </a:xfrm>
        </p:spPr>
        <p:txBody>
          <a:bodyPr>
            <a:noAutofit/>
          </a:bodyPr>
          <a:lstStyle>
            <a:lvl1pPr marL="0" indent="0">
              <a:lnSpc>
                <a:spcPts val="1815"/>
              </a:lnSpc>
              <a:buNone/>
              <a:defRPr sz="1200" b="1" i="1">
                <a:solidFill>
                  <a:schemeClr val="accent2"/>
                </a:solidFill>
              </a:defRPr>
            </a:lvl1pPr>
          </a:lstStyle>
          <a:p>
            <a:pPr lvl="0"/>
            <a:r>
              <a:rPr lang="en-US"/>
              <a:t>Click to edit master</a:t>
            </a:r>
          </a:p>
        </p:txBody>
      </p:sp>
      <p:sp>
        <p:nvSpPr>
          <p:cNvPr id="28" name="Text Placeholder 9">
            <a:extLst>
              <a:ext uri="{FF2B5EF4-FFF2-40B4-BE49-F238E27FC236}">
                <a16:creationId xmlns:a16="http://schemas.microsoft.com/office/drawing/2014/main" id="{D308A609-494C-014D-9DC1-FE80D8FBC127}"/>
              </a:ext>
            </a:extLst>
          </p:cNvPr>
          <p:cNvSpPr>
            <a:spLocks noGrp="1"/>
          </p:cNvSpPr>
          <p:nvPr>
            <p:ph type="body" sz="quarter" idx="22" hasCustomPrompt="1"/>
          </p:nvPr>
        </p:nvSpPr>
        <p:spPr>
          <a:xfrm>
            <a:off x="681039" y="3992562"/>
            <a:ext cx="2915603" cy="1015362"/>
          </a:xfrm>
        </p:spPr>
        <p:txBody>
          <a:bodyPr>
            <a:noAutofit/>
          </a:bodyPr>
          <a:lstStyle>
            <a:lvl1pPr marL="0" indent="0">
              <a:lnSpc>
                <a:spcPts val="2415"/>
              </a:lnSpc>
              <a:buNone/>
              <a:defRPr sz="2700" b="1">
                <a:solidFill>
                  <a:srgbClr val="6590B3"/>
                </a:solidFill>
              </a:defRPr>
            </a:lvl1pPr>
          </a:lstStyle>
          <a:p>
            <a:pPr lvl="0"/>
            <a:r>
              <a:rPr lang="en-US"/>
              <a:t>CLICK TO EDIT MASTER TEXT</a:t>
            </a:r>
          </a:p>
        </p:txBody>
      </p:sp>
      <p:sp>
        <p:nvSpPr>
          <p:cNvPr id="29" name="Text Placeholder 9">
            <a:extLst>
              <a:ext uri="{FF2B5EF4-FFF2-40B4-BE49-F238E27FC236}">
                <a16:creationId xmlns:a16="http://schemas.microsoft.com/office/drawing/2014/main" id="{7910DDA9-1AF2-4F4C-AB07-22D083C97851}"/>
              </a:ext>
            </a:extLst>
          </p:cNvPr>
          <p:cNvSpPr>
            <a:spLocks noGrp="1"/>
          </p:cNvSpPr>
          <p:nvPr>
            <p:ph type="body" sz="quarter" idx="23" hasCustomPrompt="1"/>
          </p:nvPr>
        </p:nvSpPr>
        <p:spPr>
          <a:xfrm>
            <a:off x="681039" y="5011894"/>
            <a:ext cx="2915603" cy="326550"/>
          </a:xfrm>
        </p:spPr>
        <p:txBody>
          <a:bodyPr>
            <a:noAutofit/>
          </a:bodyPr>
          <a:lstStyle>
            <a:lvl1pPr marL="0" indent="0">
              <a:lnSpc>
                <a:spcPts val="1815"/>
              </a:lnSpc>
              <a:buNone/>
              <a:defRPr sz="1800" b="0">
                <a:solidFill>
                  <a:schemeClr val="bg1"/>
                </a:solidFill>
              </a:defRPr>
            </a:lvl1pPr>
          </a:lstStyle>
          <a:p>
            <a:pPr lvl="0"/>
            <a:r>
              <a:rPr lang="en-US"/>
              <a:t>Click to edit master</a:t>
            </a:r>
          </a:p>
        </p:txBody>
      </p:sp>
      <p:sp>
        <p:nvSpPr>
          <p:cNvPr id="30" name="Text Placeholder 9">
            <a:extLst>
              <a:ext uri="{FF2B5EF4-FFF2-40B4-BE49-F238E27FC236}">
                <a16:creationId xmlns:a16="http://schemas.microsoft.com/office/drawing/2014/main" id="{5F90D735-7785-D94A-841E-F50183155106}"/>
              </a:ext>
            </a:extLst>
          </p:cNvPr>
          <p:cNvSpPr>
            <a:spLocks noGrp="1"/>
          </p:cNvSpPr>
          <p:nvPr>
            <p:ph type="body" sz="quarter" idx="24" hasCustomPrompt="1"/>
          </p:nvPr>
        </p:nvSpPr>
        <p:spPr>
          <a:xfrm>
            <a:off x="691200" y="5322805"/>
            <a:ext cx="2915603" cy="326550"/>
          </a:xfrm>
        </p:spPr>
        <p:txBody>
          <a:bodyPr>
            <a:noAutofit/>
          </a:bodyPr>
          <a:lstStyle>
            <a:lvl1pPr marL="0" indent="0">
              <a:lnSpc>
                <a:spcPts val="1815"/>
              </a:lnSpc>
              <a:buNone/>
              <a:defRPr sz="1200" b="1" i="1">
                <a:solidFill>
                  <a:srgbClr val="6590B3"/>
                </a:solidFill>
              </a:defRPr>
            </a:lvl1pPr>
          </a:lstStyle>
          <a:p>
            <a:pPr lvl="0"/>
            <a:r>
              <a:rPr lang="en-US"/>
              <a:t>Click to edit master</a:t>
            </a:r>
          </a:p>
        </p:txBody>
      </p:sp>
      <p:sp>
        <p:nvSpPr>
          <p:cNvPr id="31" name="Text Placeholder 9">
            <a:extLst>
              <a:ext uri="{FF2B5EF4-FFF2-40B4-BE49-F238E27FC236}">
                <a16:creationId xmlns:a16="http://schemas.microsoft.com/office/drawing/2014/main" id="{776912C4-04C1-B447-B4BB-39573692F7AE}"/>
              </a:ext>
            </a:extLst>
          </p:cNvPr>
          <p:cNvSpPr>
            <a:spLocks noGrp="1"/>
          </p:cNvSpPr>
          <p:nvPr>
            <p:ph type="body" sz="quarter" idx="25" hasCustomPrompt="1"/>
          </p:nvPr>
        </p:nvSpPr>
        <p:spPr>
          <a:xfrm>
            <a:off x="4049079" y="3992562"/>
            <a:ext cx="2915603" cy="1015362"/>
          </a:xfrm>
        </p:spPr>
        <p:txBody>
          <a:bodyPr>
            <a:noAutofit/>
          </a:bodyPr>
          <a:lstStyle>
            <a:lvl1pPr marL="0" indent="0">
              <a:lnSpc>
                <a:spcPts val="2415"/>
              </a:lnSpc>
              <a:buNone/>
              <a:defRPr sz="2700" b="1">
                <a:solidFill>
                  <a:schemeClr val="accent4"/>
                </a:solidFill>
              </a:defRPr>
            </a:lvl1pPr>
          </a:lstStyle>
          <a:p>
            <a:pPr lvl="0"/>
            <a:r>
              <a:rPr lang="en-US"/>
              <a:t>CLICK TO EDIT MASTER TEXT</a:t>
            </a:r>
          </a:p>
        </p:txBody>
      </p:sp>
      <p:sp>
        <p:nvSpPr>
          <p:cNvPr id="32" name="Text Placeholder 9">
            <a:extLst>
              <a:ext uri="{FF2B5EF4-FFF2-40B4-BE49-F238E27FC236}">
                <a16:creationId xmlns:a16="http://schemas.microsoft.com/office/drawing/2014/main" id="{828B6DBF-FE53-1749-97A8-481C77AC5F4F}"/>
              </a:ext>
            </a:extLst>
          </p:cNvPr>
          <p:cNvSpPr>
            <a:spLocks noGrp="1"/>
          </p:cNvSpPr>
          <p:nvPr>
            <p:ph type="body" sz="quarter" idx="26" hasCustomPrompt="1"/>
          </p:nvPr>
        </p:nvSpPr>
        <p:spPr>
          <a:xfrm>
            <a:off x="4049079" y="5011894"/>
            <a:ext cx="2915603" cy="326550"/>
          </a:xfrm>
        </p:spPr>
        <p:txBody>
          <a:bodyPr>
            <a:noAutofit/>
          </a:bodyPr>
          <a:lstStyle>
            <a:lvl1pPr marL="0" indent="0">
              <a:lnSpc>
                <a:spcPts val="1815"/>
              </a:lnSpc>
              <a:buNone/>
              <a:defRPr sz="1800" b="0">
                <a:solidFill>
                  <a:schemeClr val="bg1"/>
                </a:solidFill>
              </a:defRPr>
            </a:lvl1pPr>
          </a:lstStyle>
          <a:p>
            <a:pPr lvl="0"/>
            <a:r>
              <a:rPr lang="en-US"/>
              <a:t>Click to edit master</a:t>
            </a:r>
          </a:p>
        </p:txBody>
      </p:sp>
      <p:sp>
        <p:nvSpPr>
          <p:cNvPr id="33" name="Text Placeholder 9">
            <a:extLst>
              <a:ext uri="{FF2B5EF4-FFF2-40B4-BE49-F238E27FC236}">
                <a16:creationId xmlns:a16="http://schemas.microsoft.com/office/drawing/2014/main" id="{F0D859FB-F4AF-EC42-B33D-07303F2F621B}"/>
              </a:ext>
            </a:extLst>
          </p:cNvPr>
          <p:cNvSpPr>
            <a:spLocks noGrp="1"/>
          </p:cNvSpPr>
          <p:nvPr>
            <p:ph type="body" sz="quarter" idx="27" hasCustomPrompt="1"/>
          </p:nvPr>
        </p:nvSpPr>
        <p:spPr>
          <a:xfrm>
            <a:off x="4059240" y="5322805"/>
            <a:ext cx="2915603" cy="326550"/>
          </a:xfrm>
        </p:spPr>
        <p:txBody>
          <a:bodyPr>
            <a:noAutofit/>
          </a:bodyPr>
          <a:lstStyle>
            <a:lvl1pPr marL="0" indent="0">
              <a:lnSpc>
                <a:spcPts val="1815"/>
              </a:lnSpc>
              <a:buNone/>
              <a:defRPr sz="1200" b="1" i="1">
                <a:solidFill>
                  <a:schemeClr val="accent4"/>
                </a:solidFill>
              </a:defRPr>
            </a:lvl1pPr>
          </a:lstStyle>
          <a:p>
            <a:pPr lvl="0"/>
            <a:r>
              <a:rPr lang="en-US"/>
              <a:t>Click to edit master</a:t>
            </a:r>
          </a:p>
        </p:txBody>
      </p:sp>
      <p:sp>
        <p:nvSpPr>
          <p:cNvPr id="34" name="Text Placeholder 9">
            <a:extLst>
              <a:ext uri="{FF2B5EF4-FFF2-40B4-BE49-F238E27FC236}">
                <a16:creationId xmlns:a16="http://schemas.microsoft.com/office/drawing/2014/main" id="{9CB17151-00F9-E64B-A3D5-D4134351A7EA}"/>
              </a:ext>
            </a:extLst>
          </p:cNvPr>
          <p:cNvSpPr>
            <a:spLocks noGrp="1"/>
          </p:cNvSpPr>
          <p:nvPr>
            <p:ph type="body" sz="quarter" idx="28" hasCustomPrompt="1"/>
          </p:nvPr>
        </p:nvSpPr>
        <p:spPr>
          <a:xfrm>
            <a:off x="7417119" y="3992562"/>
            <a:ext cx="2915603" cy="1015362"/>
          </a:xfrm>
        </p:spPr>
        <p:txBody>
          <a:bodyPr>
            <a:noAutofit/>
          </a:bodyPr>
          <a:lstStyle>
            <a:lvl1pPr marL="0" indent="0">
              <a:lnSpc>
                <a:spcPts val="2415"/>
              </a:lnSpc>
              <a:buNone/>
              <a:defRPr sz="2700" b="1">
                <a:solidFill>
                  <a:schemeClr val="accent5"/>
                </a:solidFill>
              </a:defRPr>
            </a:lvl1pPr>
          </a:lstStyle>
          <a:p>
            <a:pPr lvl="0"/>
            <a:r>
              <a:rPr lang="en-US"/>
              <a:t>CLICK TO EDIT MASTER TEXT</a:t>
            </a:r>
          </a:p>
        </p:txBody>
      </p:sp>
      <p:sp>
        <p:nvSpPr>
          <p:cNvPr id="35" name="Text Placeholder 9">
            <a:extLst>
              <a:ext uri="{FF2B5EF4-FFF2-40B4-BE49-F238E27FC236}">
                <a16:creationId xmlns:a16="http://schemas.microsoft.com/office/drawing/2014/main" id="{4D8C2994-D9FC-3948-8D00-8F2964251064}"/>
              </a:ext>
            </a:extLst>
          </p:cNvPr>
          <p:cNvSpPr>
            <a:spLocks noGrp="1"/>
          </p:cNvSpPr>
          <p:nvPr>
            <p:ph type="body" sz="quarter" idx="29" hasCustomPrompt="1"/>
          </p:nvPr>
        </p:nvSpPr>
        <p:spPr>
          <a:xfrm>
            <a:off x="7417119" y="5011894"/>
            <a:ext cx="2915603" cy="326550"/>
          </a:xfrm>
        </p:spPr>
        <p:txBody>
          <a:bodyPr>
            <a:noAutofit/>
          </a:bodyPr>
          <a:lstStyle>
            <a:lvl1pPr marL="0" indent="0">
              <a:lnSpc>
                <a:spcPts val="1815"/>
              </a:lnSpc>
              <a:buNone/>
              <a:defRPr sz="1800" b="0">
                <a:solidFill>
                  <a:schemeClr val="bg1"/>
                </a:solidFill>
              </a:defRPr>
            </a:lvl1pPr>
          </a:lstStyle>
          <a:p>
            <a:pPr lvl="0"/>
            <a:r>
              <a:rPr lang="en-US"/>
              <a:t>Click to edit master</a:t>
            </a:r>
          </a:p>
        </p:txBody>
      </p:sp>
      <p:sp>
        <p:nvSpPr>
          <p:cNvPr id="36" name="Text Placeholder 9">
            <a:extLst>
              <a:ext uri="{FF2B5EF4-FFF2-40B4-BE49-F238E27FC236}">
                <a16:creationId xmlns:a16="http://schemas.microsoft.com/office/drawing/2014/main" id="{AF742241-E31E-3848-BB4E-C9E804FB691F}"/>
              </a:ext>
            </a:extLst>
          </p:cNvPr>
          <p:cNvSpPr>
            <a:spLocks noGrp="1"/>
          </p:cNvSpPr>
          <p:nvPr>
            <p:ph type="body" sz="quarter" idx="30" hasCustomPrompt="1"/>
          </p:nvPr>
        </p:nvSpPr>
        <p:spPr>
          <a:xfrm>
            <a:off x="7427280" y="5322805"/>
            <a:ext cx="2915603" cy="326550"/>
          </a:xfrm>
        </p:spPr>
        <p:txBody>
          <a:bodyPr>
            <a:noAutofit/>
          </a:bodyPr>
          <a:lstStyle>
            <a:lvl1pPr marL="0" indent="0">
              <a:lnSpc>
                <a:spcPts val="1815"/>
              </a:lnSpc>
              <a:buNone/>
              <a:defRPr sz="1200" b="1" i="1">
                <a:solidFill>
                  <a:schemeClr val="accent5"/>
                </a:solidFill>
              </a:defRPr>
            </a:lvl1pPr>
          </a:lstStyle>
          <a:p>
            <a:pPr lvl="0"/>
            <a:r>
              <a:rPr lang="en-US"/>
              <a:t>Click to edit master</a:t>
            </a:r>
          </a:p>
        </p:txBody>
      </p:sp>
    </p:spTree>
    <p:extLst>
      <p:ext uri="{BB962C8B-B14F-4D97-AF65-F5344CB8AC3E}">
        <p14:creationId xmlns:p14="http://schemas.microsoft.com/office/powerpoint/2010/main" val="29351261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3FEDDEC-EF86-A445-809F-1E639575E5FA}"/>
              </a:ext>
            </a:extLst>
          </p:cNvPr>
          <p:cNvSpPr>
            <a:spLocks noGrp="1"/>
          </p:cNvSpPr>
          <p:nvPr>
            <p:ph type="dt" sz="half" idx="10"/>
          </p:nvPr>
        </p:nvSpPr>
        <p:spPr>
          <a:xfrm>
            <a:off x="604520" y="6356352"/>
            <a:ext cx="2743200" cy="365125"/>
          </a:xfrm>
          <a:prstGeom prst="rect">
            <a:avLst/>
          </a:prstGeom>
        </p:spPr>
        <p:txBody>
          <a:bodyPr/>
          <a:lstStyle/>
          <a:p>
            <a:fld id="{82ACAF6D-94E8-3D4A-B3CF-0D60F7EECD94}" type="datetimeFigureOut">
              <a:rPr lang="en-US" smtClean="0"/>
              <a:t>12/7/2023</a:t>
            </a:fld>
            <a:endParaRPr lang="en-US" dirty="0"/>
          </a:p>
        </p:txBody>
      </p:sp>
      <p:sp>
        <p:nvSpPr>
          <p:cNvPr id="5" name="Footer Placeholder 4">
            <a:extLst>
              <a:ext uri="{FF2B5EF4-FFF2-40B4-BE49-F238E27FC236}">
                <a16:creationId xmlns:a16="http://schemas.microsoft.com/office/drawing/2014/main" id="{7B37EA2F-2FD6-3E40-8794-79DCE06CD360}"/>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570FD04E-82E5-AC47-AA5C-75DFEDF3454C}"/>
              </a:ext>
            </a:extLst>
          </p:cNvPr>
          <p:cNvSpPr>
            <a:spLocks noGrp="1"/>
          </p:cNvSpPr>
          <p:nvPr>
            <p:ph type="pic" sz="quarter" idx="13"/>
          </p:nvPr>
        </p:nvSpPr>
        <p:spPr>
          <a:xfrm>
            <a:off x="0" y="0"/>
            <a:ext cx="12192000" cy="6858000"/>
          </a:xfrm>
          <a:solidFill>
            <a:schemeClr val="bg2"/>
          </a:solidFill>
        </p:spPr>
        <p:txBody>
          <a:bodyPr/>
          <a:lstStyle/>
          <a:p>
            <a:r>
              <a:rPr lang="en-US" dirty="0"/>
              <a:t>Click icon to add picture</a:t>
            </a:r>
          </a:p>
        </p:txBody>
      </p:sp>
      <p:sp>
        <p:nvSpPr>
          <p:cNvPr id="2" name="Title 1">
            <a:extLst>
              <a:ext uri="{FF2B5EF4-FFF2-40B4-BE49-F238E27FC236}">
                <a16:creationId xmlns:a16="http://schemas.microsoft.com/office/drawing/2014/main" id="{28939D32-35B1-1A44-AEA3-F122319588E0}"/>
              </a:ext>
            </a:extLst>
          </p:cNvPr>
          <p:cNvSpPr>
            <a:spLocks noGrp="1"/>
          </p:cNvSpPr>
          <p:nvPr>
            <p:ph type="title" hasCustomPrompt="1"/>
          </p:nvPr>
        </p:nvSpPr>
        <p:spPr>
          <a:xfrm>
            <a:off x="1229360" y="2692402"/>
            <a:ext cx="5862320" cy="1870075"/>
          </a:xfrm>
        </p:spPr>
        <p:txBody>
          <a:bodyPr anchor="t">
            <a:normAutofit/>
          </a:bodyPr>
          <a:lstStyle>
            <a:lvl1pPr>
              <a:defRPr sz="3600" b="0" i="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B38775F7-8F9D-4348-8695-77C7885F4F73}"/>
              </a:ext>
            </a:extLst>
          </p:cNvPr>
          <p:cNvSpPr>
            <a:spLocks noGrp="1"/>
          </p:cNvSpPr>
          <p:nvPr>
            <p:ph type="sldNum" sz="quarter" idx="12"/>
          </p:nvPr>
        </p:nvSpPr>
        <p:spPr/>
        <p:txBody>
          <a:bodyPr/>
          <a:lstStyle/>
          <a:p>
            <a:fld id="{13D904CC-D41C-A645-8C4E-4BA7C310B73F}" type="slidenum">
              <a:rPr lang="en-US" smtClean="0"/>
              <a:t>‹#›</a:t>
            </a:fld>
            <a:endParaRPr lang="en-US" dirty="0"/>
          </a:p>
        </p:txBody>
      </p:sp>
      <p:pic>
        <p:nvPicPr>
          <p:cNvPr id="10" name="Picture 9" descr="A picture containing text, clipart&#10;&#10;Description automatically generated">
            <a:extLst>
              <a:ext uri="{FF2B5EF4-FFF2-40B4-BE49-F238E27FC236}">
                <a16:creationId xmlns:a16="http://schemas.microsoft.com/office/drawing/2014/main" id="{4531D3EA-11DF-A746-A178-0ACE75F509B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88320" y="6335878"/>
            <a:ext cx="1122680" cy="265823"/>
          </a:xfrm>
          <a:prstGeom prst="rect">
            <a:avLst/>
          </a:prstGeom>
        </p:spPr>
      </p:pic>
    </p:spTree>
    <p:extLst>
      <p:ext uri="{BB962C8B-B14F-4D97-AF65-F5344CB8AC3E}">
        <p14:creationId xmlns:p14="http://schemas.microsoft.com/office/powerpoint/2010/main" val="30352862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D18626-D9BB-F746-8589-8137C0F4ABAA}"/>
              </a:ext>
            </a:extLst>
          </p:cNvPr>
          <p:cNvSpPr/>
          <p:nvPr/>
        </p:nvSpPr>
        <p:spPr>
          <a:xfrm>
            <a:off x="0" y="0"/>
            <a:ext cx="12192000" cy="6858000"/>
          </a:xfrm>
          <a:prstGeom prst="rect">
            <a:avLst/>
          </a:prstGeom>
          <a:solidFill>
            <a:srgbClr val="E4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C148681F-710D-F846-8359-2C513C127D54}"/>
              </a:ext>
            </a:extLst>
          </p:cNvPr>
          <p:cNvSpPr/>
          <p:nvPr/>
        </p:nvSpPr>
        <p:spPr>
          <a:xfrm>
            <a:off x="174173" y="174171"/>
            <a:ext cx="12235543" cy="6490982"/>
          </a:xfrm>
          <a:prstGeom prst="rect">
            <a:avLst/>
          </a:prstGeom>
          <a:gradFill flip="none" rotWithShape="1">
            <a:gsLst>
              <a:gs pos="3500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47666FE1-9CE5-5B4D-8881-E2BB0B705840}"/>
              </a:ext>
            </a:extLst>
          </p:cNvPr>
          <p:cNvSpPr>
            <a:spLocks noGrp="1"/>
          </p:cNvSpPr>
          <p:nvPr>
            <p:ph type="title"/>
          </p:nvPr>
        </p:nvSpPr>
        <p:spPr>
          <a:xfrm>
            <a:off x="60452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250AC8-451F-664D-83E4-71CBF5516052}"/>
              </a:ext>
            </a:extLst>
          </p:cNvPr>
          <p:cNvSpPr>
            <a:spLocks noGrp="1"/>
          </p:cNvSpPr>
          <p:nvPr>
            <p:ph type="body" idx="1"/>
          </p:nvPr>
        </p:nvSpPr>
        <p:spPr>
          <a:xfrm>
            <a:off x="60452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22A81-A79E-A44E-80B6-537F6178D4FC}"/>
              </a:ext>
            </a:extLst>
          </p:cNvPr>
          <p:cNvSpPr>
            <a:spLocks noGrp="1"/>
          </p:cNvSpPr>
          <p:nvPr>
            <p:ph type="dt" sz="half" idx="2"/>
          </p:nvPr>
        </p:nvSpPr>
        <p:spPr>
          <a:xfrm>
            <a:off x="60452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EAD8CDF-1ECC-48A0-AF13-9D08CD268669}" type="datetimeFigureOut">
              <a:rPr lang="en-US" smtClean="0"/>
              <a:t>12/7/2023</a:t>
            </a:fld>
            <a:endParaRPr lang="en-US" dirty="0"/>
          </a:p>
        </p:txBody>
      </p:sp>
      <p:sp>
        <p:nvSpPr>
          <p:cNvPr id="5" name="Footer Placeholder 4">
            <a:extLst>
              <a:ext uri="{FF2B5EF4-FFF2-40B4-BE49-F238E27FC236}">
                <a16:creationId xmlns:a16="http://schemas.microsoft.com/office/drawing/2014/main" id="{97AE8039-A2C8-A549-BDA9-5B0FD433077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127F3D-F057-934F-A950-99BAE7573E04}"/>
              </a:ext>
            </a:extLst>
          </p:cNvPr>
          <p:cNvSpPr>
            <a:spLocks noGrp="1"/>
          </p:cNvSpPr>
          <p:nvPr>
            <p:ph type="sldNum" sz="quarter" idx="4"/>
          </p:nvPr>
        </p:nvSpPr>
        <p:spPr>
          <a:xfrm>
            <a:off x="11811000" y="6281026"/>
            <a:ext cx="3810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2E3BE1-CAE4-4129-BAE2-0FF5C9E70069}" type="slidenum">
              <a:rPr lang="en-US" smtClean="0"/>
              <a:t>‹#›</a:t>
            </a:fld>
            <a:endParaRPr lang="en-US" dirty="0"/>
          </a:p>
        </p:txBody>
      </p:sp>
      <p:pic>
        <p:nvPicPr>
          <p:cNvPr id="11" name="Picture 10" descr="Text, logo&#10;&#10;Description automatically generated">
            <a:extLst>
              <a:ext uri="{FF2B5EF4-FFF2-40B4-BE49-F238E27FC236}">
                <a16:creationId xmlns:a16="http://schemas.microsoft.com/office/drawing/2014/main" id="{461C9443-E574-D94D-B08E-819451086323}"/>
              </a:ext>
            </a:extLst>
          </p:cNvPr>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Tree>
    <p:extLst>
      <p:ext uri="{BB962C8B-B14F-4D97-AF65-F5344CB8AC3E}">
        <p14:creationId xmlns:p14="http://schemas.microsoft.com/office/powerpoint/2010/main" val="321832784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Lst>
  <p:transition/>
  <p:txStyles>
    <p:titleStyle>
      <a:lvl1pPr algn="l" defTabSz="685800"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D18626-D9BB-F746-8589-8137C0F4ABAA}"/>
              </a:ext>
            </a:extLst>
          </p:cNvPr>
          <p:cNvSpPr/>
          <p:nvPr userDrawn="1"/>
        </p:nvSpPr>
        <p:spPr>
          <a:xfrm>
            <a:off x="0" y="0"/>
            <a:ext cx="12192000" cy="6858000"/>
          </a:xfrm>
          <a:prstGeom prst="rect">
            <a:avLst/>
          </a:prstGeom>
          <a:solidFill>
            <a:srgbClr val="E4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C148681F-710D-F846-8359-2C513C127D54}"/>
              </a:ext>
            </a:extLst>
          </p:cNvPr>
          <p:cNvSpPr/>
          <p:nvPr userDrawn="1"/>
        </p:nvSpPr>
        <p:spPr>
          <a:xfrm>
            <a:off x="174173" y="174171"/>
            <a:ext cx="12235543" cy="6490982"/>
          </a:xfrm>
          <a:prstGeom prst="rect">
            <a:avLst/>
          </a:prstGeom>
          <a:gradFill flip="none" rotWithShape="1">
            <a:gsLst>
              <a:gs pos="3500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47666FE1-9CE5-5B4D-8881-E2BB0B705840}"/>
              </a:ext>
            </a:extLst>
          </p:cNvPr>
          <p:cNvSpPr>
            <a:spLocks noGrp="1"/>
          </p:cNvSpPr>
          <p:nvPr>
            <p:ph type="title"/>
          </p:nvPr>
        </p:nvSpPr>
        <p:spPr>
          <a:xfrm>
            <a:off x="60452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250AC8-451F-664D-83E4-71CBF5516052}"/>
              </a:ext>
            </a:extLst>
          </p:cNvPr>
          <p:cNvSpPr>
            <a:spLocks noGrp="1"/>
          </p:cNvSpPr>
          <p:nvPr>
            <p:ph type="body" idx="1"/>
          </p:nvPr>
        </p:nvSpPr>
        <p:spPr>
          <a:xfrm>
            <a:off x="60452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22A81-A79E-A44E-80B6-537F6178D4FC}"/>
              </a:ext>
            </a:extLst>
          </p:cNvPr>
          <p:cNvSpPr>
            <a:spLocks noGrp="1"/>
          </p:cNvSpPr>
          <p:nvPr>
            <p:ph type="dt" sz="half" idx="2"/>
          </p:nvPr>
        </p:nvSpPr>
        <p:spPr>
          <a:xfrm>
            <a:off x="60452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ACAF6D-94E8-3D4A-B3CF-0D60F7EECD94}" type="datetimeFigureOut">
              <a:rPr lang="en-US" smtClean="0"/>
              <a:t>12/7/2023</a:t>
            </a:fld>
            <a:endParaRPr lang="en-US" dirty="0"/>
          </a:p>
        </p:txBody>
      </p:sp>
      <p:sp>
        <p:nvSpPr>
          <p:cNvPr id="5" name="Footer Placeholder 4">
            <a:extLst>
              <a:ext uri="{FF2B5EF4-FFF2-40B4-BE49-F238E27FC236}">
                <a16:creationId xmlns:a16="http://schemas.microsoft.com/office/drawing/2014/main" id="{97AE8039-A2C8-A549-BDA9-5B0FD433077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127F3D-F057-934F-A950-99BAE7573E04}"/>
              </a:ext>
            </a:extLst>
          </p:cNvPr>
          <p:cNvSpPr>
            <a:spLocks noGrp="1"/>
          </p:cNvSpPr>
          <p:nvPr>
            <p:ph type="sldNum" sz="quarter" idx="4"/>
          </p:nvPr>
        </p:nvSpPr>
        <p:spPr>
          <a:xfrm>
            <a:off x="11811000" y="6281026"/>
            <a:ext cx="3810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D904CC-D41C-A645-8C4E-4BA7C310B73F}" type="slidenum">
              <a:rPr lang="en-US" smtClean="0"/>
              <a:t>‹#›</a:t>
            </a:fld>
            <a:endParaRPr lang="en-US" dirty="0"/>
          </a:p>
        </p:txBody>
      </p:sp>
      <p:pic>
        <p:nvPicPr>
          <p:cNvPr id="11" name="Picture 10" descr="Text, logo&#10;&#10;Description automatically generated">
            <a:extLst>
              <a:ext uri="{FF2B5EF4-FFF2-40B4-BE49-F238E27FC236}">
                <a16:creationId xmlns:a16="http://schemas.microsoft.com/office/drawing/2014/main" id="{461C9443-E574-D94D-B08E-819451086323}"/>
              </a:ext>
            </a:extLst>
          </p:cNvPr>
          <p:cNvPicPr>
            <a:picLocks noChangeAspect="1"/>
          </p:cNvPicPr>
          <p:nvPr userDrawn="1"/>
        </p:nvPicPr>
        <p:blipFill>
          <a:blip r:embed="rId25">
            <a:extLst>
              <a:ext uri="{28A0092B-C50C-407E-A947-70E740481C1C}">
                <a14:useLocalDpi xmlns:a14="http://schemas.microsoft.com/office/drawing/2010/main"/>
              </a:ext>
            </a:extLst>
          </a:blip>
          <a:stretch>
            <a:fillRect/>
          </a:stretch>
        </p:blipFill>
        <p:spPr>
          <a:xfrm>
            <a:off x="10702925" y="6332404"/>
            <a:ext cx="1108075" cy="262366"/>
          </a:xfrm>
          <a:prstGeom prst="rect">
            <a:avLst/>
          </a:prstGeom>
        </p:spPr>
      </p:pic>
    </p:spTree>
    <p:extLst>
      <p:ext uri="{BB962C8B-B14F-4D97-AF65-F5344CB8AC3E}">
        <p14:creationId xmlns:p14="http://schemas.microsoft.com/office/powerpoint/2010/main" val="219979269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Lst>
  <p:transition/>
  <p:txStyles>
    <p:titleStyle>
      <a:lvl1pPr algn="l" defTabSz="685800"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3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8377F15E-1F71-EC69-4A5E-376EFA93A085}"/>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tretch>
            <a:fillRect/>
          </a:stretch>
        </p:blipFill>
        <p:spPr>
          <a:xfrm>
            <a:off x="-22225" y="11113"/>
            <a:ext cx="11963400" cy="5829300"/>
          </a:xfrm>
        </p:spPr>
      </p:pic>
      <p:sp>
        <p:nvSpPr>
          <p:cNvPr id="14" name="Rectangle 13">
            <a:extLst>
              <a:ext uri="{FF2B5EF4-FFF2-40B4-BE49-F238E27FC236}">
                <a16:creationId xmlns:a16="http://schemas.microsoft.com/office/drawing/2014/main" id="{4E9EF2EB-2E0E-6940-8654-DD84084155A2}"/>
              </a:ext>
            </a:extLst>
          </p:cNvPr>
          <p:cNvSpPr/>
          <p:nvPr/>
        </p:nvSpPr>
        <p:spPr>
          <a:xfrm>
            <a:off x="-21770" y="11218"/>
            <a:ext cx="5751362" cy="5829300"/>
          </a:xfrm>
          <a:prstGeom prst="rect">
            <a:avLst/>
          </a:prstGeom>
          <a:gradFill flip="none" rotWithShape="1">
            <a:gsLst>
              <a:gs pos="30000">
                <a:schemeClr val="bg1">
                  <a:alpha val="0"/>
                </a:schemeClr>
              </a:gs>
              <a:gs pos="100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15DF70C2-FD8B-AE45-8137-9330025A312F}"/>
              </a:ext>
            </a:extLst>
          </p:cNvPr>
          <p:cNvSpPr>
            <a:spLocks noGrp="1"/>
          </p:cNvSpPr>
          <p:nvPr>
            <p:ph type="body" sz="quarter" idx="15"/>
          </p:nvPr>
        </p:nvSpPr>
        <p:spPr/>
        <p:txBody>
          <a:bodyPr/>
          <a:lstStyle/>
          <a:p>
            <a:r>
              <a:rPr lang="en-US" dirty="0" smtClean="0"/>
              <a:t>December 7, 2023</a:t>
            </a:r>
            <a:endParaRPr lang="en-US" dirty="0"/>
          </a:p>
        </p:txBody>
      </p:sp>
      <p:sp>
        <p:nvSpPr>
          <p:cNvPr id="5" name="TextBox 4">
            <a:extLst>
              <a:ext uri="{FF2B5EF4-FFF2-40B4-BE49-F238E27FC236}">
                <a16:creationId xmlns:a16="http://schemas.microsoft.com/office/drawing/2014/main" id="{4839AB08-6BAC-2A42-850A-689B3A7C79CE}"/>
              </a:ext>
            </a:extLst>
          </p:cNvPr>
          <p:cNvSpPr txBox="1"/>
          <p:nvPr/>
        </p:nvSpPr>
        <p:spPr>
          <a:xfrm>
            <a:off x="6352162" y="150778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EDD1FB64-9731-FE49-8C38-5971B690F1D8}"/>
              </a:ext>
            </a:extLst>
          </p:cNvPr>
          <p:cNvSpPr/>
          <p:nvPr/>
        </p:nvSpPr>
        <p:spPr>
          <a:xfrm>
            <a:off x="9131300" y="4762500"/>
            <a:ext cx="3060700" cy="1206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C1405968-6BA1-3049-99F3-727C0A970EF8}"/>
              </a:ext>
            </a:extLst>
          </p:cNvPr>
          <p:cNvSpPr>
            <a:spLocks noGrp="1"/>
          </p:cNvSpPr>
          <p:nvPr>
            <p:ph type="ctrTitle"/>
          </p:nvPr>
        </p:nvSpPr>
        <p:spPr>
          <a:xfrm>
            <a:off x="289575" y="1969173"/>
            <a:ext cx="8264796" cy="1404620"/>
          </a:xfrm>
        </p:spPr>
        <p:txBody>
          <a:bodyPr>
            <a:noAutofit/>
          </a:bodyPr>
          <a:lstStyle/>
          <a:p>
            <a:pPr>
              <a:lnSpc>
                <a:spcPts val="5580"/>
              </a:lnSpc>
            </a:pPr>
            <a:r>
              <a:rPr lang="en-US" sz="4800" dirty="0" smtClean="0"/>
              <a:t>Oregon’s Natural Resource Credit and the New Natural Resource Exemption</a:t>
            </a:r>
            <a:r>
              <a:rPr lang="en-US" sz="4800" dirty="0"/>
              <a:t/>
            </a:r>
            <a:br>
              <a:rPr lang="en-US" sz="4800" dirty="0"/>
            </a:br>
            <a:endParaRPr lang="en-US" sz="4800" b="1" dirty="0"/>
          </a:p>
        </p:txBody>
      </p:sp>
      <p:sp>
        <p:nvSpPr>
          <p:cNvPr id="8" name="Subtitle 7">
            <a:extLst>
              <a:ext uri="{FF2B5EF4-FFF2-40B4-BE49-F238E27FC236}">
                <a16:creationId xmlns:a16="http://schemas.microsoft.com/office/drawing/2014/main" id="{8C88C00C-B429-3042-8554-8190C459639C}"/>
              </a:ext>
            </a:extLst>
          </p:cNvPr>
          <p:cNvSpPr>
            <a:spLocks noGrp="1"/>
          </p:cNvSpPr>
          <p:nvPr>
            <p:ph type="subTitle" idx="1"/>
          </p:nvPr>
        </p:nvSpPr>
        <p:spPr>
          <a:xfrm>
            <a:off x="791851" y="4258469"/>
            <a:ext cx="6083300" cy="1008062"/>
          </a:xfrm>
        </p:spPr>
        <p:txBody>
          <a:bodyPr/>
          <a:lstStyle/>
          <a:p>
            <a:pPr>
              <a:spcBef>
                <a:spcPct val="0"/>
              </a:spcBef>
            </a:pPr>
            <a:r>
              <a:rPr lang="en-US" sz="1400" dirty="0"/>
              <a:t>PRESENTED BY</a:t>
            </a:r>
            <a:r>
              <a:rPr lang="en-US" dirty="0"/>
              <a:t/>
            </a:r>
            <a:br>
              <a:rPr lang="en-US" dirty="0"/>
            </a:br>
            <a:r>
              <a:rPr lang="en-US" dirty="0" smtClean="0"/>
              <a:t>June </a:t>
            </a:r>
            <a:r>
              <a:rPr lang="en-US" dirty="0"/>
              <a:t>Wiyrick Flores</a:t>
            </a:r>
          </a:p>
          <a:p>
            <a:endParaRPr lang="en-US" dirty="0"/>
          </a:p>
        </p:txBody>
      </p:sp>
      <p:sp>
        <p:nvSpPr>
          <p:cNvPr id="10" name="Text Placeholder 9">
            <a:extLst>
              <a:ext uri="{FF2B5EF4-FFF2-40B4-BE49-F238E27FC236}">
                <a16:creationId xmlns:a16="http://schemas.microsoft.com/office/drawing/2014/main" id="{0A1AEF05-B2DE-D44B-B325-D2385B7FA56F}"/>
              </a:ext>
            </a:extLst>
          </p:cNvPr>
          <p:cNvSpPr>
            <a:spLocks noGrp="1"/>
          </p:cNvSpPr>
          <p:nvPr>
            <p:ph type="body" sz="quarter" idx="14"/>
          </p:nvPr>
        </p:nvSpPr>
        <p:spPr>
          <a:xfrm>
            <a:off x="9131301" y="4984750"/>
            <a:ext cx="3060700" cy="762000"/>
          </a:xfrm>
        </p:spPr>
        <p:txBody>
          <a:bodyPr/>
          <a:lstStyle/>
          <a:p>
            <a:r>
              <a:rPr lang="en-US" sz="1200" dirty="0"/>
              <a:t>Experience what we know about </a:t>
            </a:r>
            <a:br>
              <a:rPr lang="en-US" sz="1200" dirty="0"/>
            </a:br>
            <a:r>
              <a:rPr lang="en-US" sz="1200" dirty="0"/>
              <a:t>your industry and what it’s like to </a:t>
            </a:r>
            <a:br>
              <a:rPr lang="en-US" sz="1200" dirty="0"/>
            </a:br>
            <a:r>
              <a:rPr lang="en-US" sz="1200" dirty="0"/>
              <a:t>be represented by Schwabe.</a:t>
            </a:r>
          </a:p>
          <a:p>
            <a:endParaRPr lang="en-US" dirty="0"/>
          </a:p>
        </p:txBody>
      </p:sp>
    </p:spTree>
    <p:extLst>
      <p:ext uri="{BB962C8B-B14F-4D97-AF65-F5344CB8AC3E}">
        <p14:creationId xmlns:p14="http://schemas.microsoft.com/office/powerpoint/2010/main" val="84526486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noChangeArrowheads="1"/>
          </p:cNvSpPr>
          <p:nvPr>
            <p:ph type="title"/>
          </p:nvPr>
        </p:nvSpPr>
        <p:spPr>
          <a:xfrm>
            <a:off x="604520" y="-91756"/>
            <a:ext cx="5567680" cy="1325563"/>
          </a:xfrm>
        </p:spPr>
        <p:txBody>
          <a:bodyPr vert="horz" wrap="square" lIns="92075" tIns="46038" rIns="92075" bIns="46038" rtlCol="0" anchor="ctr">
            <a:spAutoFit/>
          </a:bodyPr>
          <a:lstStyle/>
          <a:p>
            <a:pPr defTabSz="762000">
              <a:defRPr/>
            </a:pPr>
            <a:r>
              <a:rPr lang="en-US" altLang="en-US" sz="3400" dirty="0" smtClean="0">
                <a:cs typeface="Vani" pitchFamily="34" charset="0"/>
              </a:rPr>
              <a:t>Natural Resource Businesses</a:t>
            </a:r>
            <a:endParaRPr lang="en-US" altLang="en-US" sz="3400" dirty="0">
              <a:cs typeface="Vani" pitchFamily="34" charset="0"/>
            </a:endParaRPr>
          </a:p>
        </p:txBody>
      </p:sp>
      <p:sp>
        <p:nvSpPr>
          <p:cNvPr id="3" name="Content Placeholder 2"/>
          <p:cNvSpPr>
            <a:spLocks noGrp="1"/>
          </p:cNvSpPr>
          <p:nvPr>
            <p:ph sz="half" idx="1"/>
          </p:nvPr>
        </p:nvSpPr>
        <p:spPr>
          <a:xfrm>
            <a:off x="198120" y="853440"/>
            <a:ext cx="7497873" cy="5791199"/>
          </a:xfrm>
        </p:spPr>
        <p:txBody>
          <a:bodyPr>
            <a:normAutofit fontScale="85000" lnSpcReduction="20000"/>
          </a:bodyPr>
          <a:lstStyle/>
          <a:p>
            <a:pPr marL="0" indent="0">
              <a:buNone/>
            </a:pPr>
            <a:r>
              <a:rPr lang="en-US" sz="2000" b="1" dirty="0" smtClean="0"/>
              <a:t>Farm Business</a:t>
            </a:r>
            <a:r>
              <a:rPr lang="en-US" sz="2000" dirty="0" smtClean="0"/>
              <a:t>. “A business operating for the primary purpose of obtaining profit in money by:</a:t>
            </a:r>
          </a:p>
          <a:p>
            <a:pPr marL="91440" lvl="1"/>
            <a:r>
              <a:rPr lang="en-US" sz="1700" smtClean="0"/>
              <a:t>Raising, </a:t>
            </a:r>
            <a:r>
              <a:rPr lang="en-US" sz="1700" dirty="0" smtClean="0"/>
              <a:t>harvesting, or selling fruit or crops;</a:t>
            </a:r>
          </a:p>
          <a:p>
            <a:pPr marL="91440" lvl="1"/>
            <a:r>
              <a:rPr lang="en-US" sz="1700" smtClean="0"/>
              <a:t>Feeding</a:t>
            </a:r>
            <a:r>
              <a:rPr lang="en-US" sz="1700" dirty="0" smtClean="0"/>
              <a:t>, breeding</a:t>
            </a:r>
            <a:r>
              <a:rPr lang="en-US" sz="1700" dirty="0"/>
              <a:t>, managing or selling livestock, poultry, fur-bearing animals or bees, or the ‎produce thereof;‎</a:t>
            </a:r>
          </a:p>
          <a:p>
            <a:pPr marL="91440" lvl="1"/>
            <a:r>
              <a:rPr lang="en-US" sz="1700" dirty="0" smtClean="0"/>
              <a:t>‎Dairying </a:t>
            </a:r>
            <a:r>
              <a:rPr lang="en-US" sz="1700" dirty="0"/>
              <a:t>and selling dairy products;‎</a:t>
            </a:r>
          </a:p>
          <a:p>
            <a:pPr marL="91440" lvl="1"/>
            <a:r>
              <a:rPr lang="en-US" sz="1700" dirty="0" smtClean="0"/>
              <a:t>‎Breeding</a:t>
            </a:r>
            <a:r>
              <a:rPr lang="en-US" sz="1700" dirty="0"/>
              <a:t>, stabling or training equines;‎</a:t>
            </a:r>
          </a:p>
          <a:p>
            <a:pPr marL="91440" lvl="1"/>
            <a:r>
              <a:rPr lang="en-US" sz="1700" dirty="0" smtClean="0"/>
              <a:t>‎Propagating</a:t>
            </a:r>
            <a:r>
              <a:rPr lang="en-US" sz="1700" dirty="0"/>
              <a:t>, cultivating, maintaining or harvesting aquatic species, birds or animal ‎species to the extent allowed by the rules adopted by the State Fish and Wildlife Commission;‎</a:t>
            </a:r>
          </a:p>
          <a:p>
            <a:pPr marL="91440" lvl="1"/>
            <a:r>
              <a:rPr lang="en-US" sz="1700" dirty="0" smtClean="0"/>
              <a:t>‎Raising </a:t>
            </a:r>
            <a:r>
              <a:rPr lang="en-US" sz="1700" dirty="0"/>
              <a:t>nursery stock;‎</a:t>
            </a:r>
          </a:p>
          <a:p>
            <a:pPr marL="91440" lvl="1"/>
            <a:r>
              <a:rPr lang="en-US" sz="1700" dirty="0" smtClean="0"/>
              <a:t>‎Practicing </a:t>
            </a:r>
            <a:r>
              <a:rPr lang="en-US" sz="1700" dirty="0"/>
              <a:t>animal husbandry; or‎</a:t>
            </a:r>
          </a:p>
          <a:p>
            <a:pPr marL="91440" lvl="1"/>
            <a:r>
              <a:rPr lang="en-US" sz="1700" dirty="0" smtClean="0"/>
              <a:t>‎Raising </a:t>
            </a:r>
            <a:r>
              <a:rPr lang="en-US" sz="1700" dirty="0"/>
              <a:t>other agricultural or horticultural products</a:t>
            </a:r>
            <a:r>
              <a:rPr lang="en-US" sz="1700" dirty="0" smtClean="0"/>
              <a:t>.”</a:t>
            </a:r>
          </a:p>
          <a:p>
            <a:pPr marL="342900" lvl="1" indent="0">
              <a:buNone/>
            </a:pPr>
            <a:endParaRPr lang="en-US" sz="1700" dirty="0" smtClean="0"/>
          </a:p>
          <a:p>
            <a:pPr marL="0" lvl="1" indent="0">
              <a:buNone/>
            </a:pPr>
            <a:r>
              <a:rPr lang="en-US" sz="2000" b="1" dirty="0"/>
              <a:t>Fishing </a:t>
            </a:r>
            <a:r>
              <a:rPr lang="en-US" sz="2000" b="1" dirty="0" smtClean="0"/>
              <a:t>Business</a:t>
            </a:r>
            <a:r>
              <a:rPr lang="en-US" sz="2000" dirty="0" smtClean="0"/>
              <a:t>. “Fishing </a:t>
            </a:r>
            <a:r>
              <a:rPr lang="en-US" sz="2000" dirty="0"/>
              <a:t>in which the fish harvested, either in whole or in part, are intended to enter commerce or enter commerce through sale, barter or trade</a:t>
            </a:r>
            <a:r>
              <a:rPr lang="en-US" sz="2000" dirty="0" smtClean="0"/>
              <a:t>.” (IRC </a:t>
            </a:r>
            <a:r>
              <a:rPr lang="en-US" sz="2000" dirty="0"/>
              <a:t>Section 1301(b)(</a:t>
            </a:r>
            <a:r>
              <a:rPr lang="en-US" sz="2000" dirty="0" smtClean="0"/>
              <a:t>4) and S</a:t>
            </a:r>
            <a:r>
              <a:rPr lang="en-US" sz="1700" dirty="0" smtClean="0"/>
              <a:t>ection </a:t>
            </a:r>
            <a:r>
              <a:rPr lang="en-US" sz="1700" dirty="0"/>
              <a:t>3 of the Magnuson-Stevens Fishery Conservation and Management Act (16 U.S.C. </a:t>
            </a:r>
            <a:r>
              <a:rPr lang="en-US" sz="1700"/>
              <a:t>1802</a:t>
            </a:r>
            <a:r>
              <a:rPr lang="en-US" sz="1700" smtClean="0"/>
              <a:t>). ORS Chapter 508:</a:t>
            </a:r>
          </a:p>
          <a:p>
            <a:pPr marL="285750" lvl="1" indent="-285750"/>
            <a:r>
              <a:rPr lang="en-US" sz="1600" smtClean="0"/>
              <a:t>Owned </a:t>
            </a:r>
            <a:r>
              <a:rPr lang="en-US" sz="1600"/>
              <a:t>a vessel used in taking food fish or shellfish for commercial purposes (ORS 506.006</a:t>
            </a:r>
            <a:r>
              <a:rPr lang="en-US" sz="1600"/>
              <a:t>); </a:t>
            </a:r>
            <a:endParaRPr lang="en-US" sz="1600" smtClean="0"/>
          </a:p>
          <a:p>
            <a:pPr marL="285750" lvl="1" indent="-285750"/>
            <a:r>
              <a:rPr lang="en-US" sz="1600" smtClean="0"/>
              <a:t>Held </a:t>
            </a:r>
            <a:r>
              <a:rPr lang="en-US" sz="1600"/>
              <a:t>a boat license (ORS 508.260</a:t>
            </a:r>
            <a:r>
              <a:rPr lang="en-US" sz="1600"/>
              <a:t>); </a:t>
            </a:r>
            <a:endParaRPr lang="en-US" sz="1600" smtClean="0"/>
          </a:p>
          <a:p>
            <a:pPr marL="285750" lvl="1" indent="-285750"/>
            <a:r>
              <a:rPr lang="en-US" sz="1600" smtClean="0"/>
              <a:t>Held </a:t>
            </a:r>
            <a:r>
              <a:rPr lang="en-US" sz="1600"/>
              <a:t>a commercial fishing license (ORS 508.235); </a:t>
            </a:r>
            <a:r>
              <a:rPr lang="en-US" sz="1600"/>
              <a:t>and </a:t>
            </a:r>
            <a:endParaRPr lang="en-US" sz="1600" smtClean="0"/>
          </a:p>
          <a:p>
            <a:pPr marL="285750" lvl="1" indent="-285750"/>
            <a:r>
              <a:rPr lang="en-US" sz="1600" smtClean="0"/>
              <a:t>Held </a:t>
            </a:r>
            <a:r>
              <a:rPr lang="en-US" sz="1600"/>
              <a:t>one or more restricted fisheries permits (ORS 508) or an equivalent restricted vessel permit system under the laws of another state. </a:t>
            </a:r>
          </a:p>
          <a:p>
            <a:pPr marL="0" lvl="1" indent="0">
              <a:buNone/>
            </a:pPr>
            <a:endParaRPr lang="en-US" sz="1700" dirty="0" smtClean="0"/>
          </a:p>
          <a:p>
            <a:pPr marL="0" lvl="1" indent="0">
              <a:buNone/>
            </a:pPr>
            <a:r>
              <a:rPr lang="en-US" sz="2000" b="1" dirty="0" smtClean="0"/>
              <a:t>Forestry Business</a:t>
            </a:r>
            <a:r>
              <a:rPr lang="en-US" sz="2000" dirty="0" smtClean="0"/>
              <a:t>. </a:t>
            </a:r>
            <a:r>
              <a:rPr lang="en-US" sz="2100" dirty="0" smtClean="0"/>
              <a:t>“A business </a:t>
            </a:r>
            <a:r>
              <a:rPr lang="en-US" sz="2100" dirty="0"/>
              <a:t>operated for the primary purpose of obtaining a profit in money by the planting, cultivating, caring for, preparing, harvesting or cutting of timber or trees for market</a:t>
            </a:r>
            <a:r>
              <a:rPr lang="en-US" sz="2100" dirty="0" smtClean="0"/>
              <a:t>.”</a:t>
            </a:r>
          </a:p>
          <a:p>
            <a:pPr lvl="1"/>
            <a:endParaRPr lang="en-US" sz="1700" dirty="0"/>
          </a:p>
          <a:p>
            <a:pPr lvl="1"/>
            <a:endParaRPr lang="en-US" sz="1700" dirty="0" smtClean="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5" r="45"/>
          <a:stretch>
            <a:fillRect/>
          </a:stretch>
        </p:blipFill>
        <p:spPr>
          <a:xfrm>
            <a:off x="7695993" y="643419"/>
            <a:ext cx="4384675" cy="5546725"/>
          </a:xfrm>
        </p:spPr>
      </p:pic>
    </p:spTree>
    <p:extLst>
      <p:ext uri="{BB962C8B-B14F-4D97-AF65-F5344CB8AC3E}">
        <p14:creationId xmlns:p14="http://schemas.microsoft.com/office/powerpoint/2010/main" val="1346777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Natural Resource Property?</a:t>
            </a:r>
            <a:endParaRPr lang="en-US" dirty="0"/>
          </a:p>
        </p:txBody>
      </p:sp>
      <p:sp>
        <p:nvSpPr>
          <p:cNvPr id="3" name="Content Placeholder 2"/>
          <p:cNvSpPr>
            <a:spLocks noGrp="1"/>
          </p:cNvSpPr>
          <p:nvPr>
            <p:ph sz="half" idx="1"/>
          </p:nvPr>
        </p:nvSpPr>
        <p:spPr>
          <a:xfrm>
            <a:off x="347730" y="1690687"/>
            <a:ext cx="7078595" cy="4671476"/>
          </a:xfrm>
        </p:spPr>
        <p:txBody>
          <a:bodyPr>
            <a:normAutofit fontScale="85000" lnSpcReduction="10000"/>
          </a:bodyPr>
          <a:lstStyle/>
          <a:p>
            <a:pPr marL="0" lvl="1" indent="0">
              <a:buNone/>
            </a:pPr>
            <a:r>
              <a:rPr lang="en-US" dirty="0"/>
              <a:t>Property located in Oregon, if on the date of the decedent’s </a:t>
            </a:r>
            <a:r>
              <a:rPr lang="en-US" dirty="0" smtClean="0"/>
              <a:t>death</a:t>
            </a:r>
            <a:r>
              <a:rPr lang="en-US" dirty="0"/>
              <a:t>, the property </a:t>
            </a:r>
            <a:r>
              <a:rPr lang="en-US" dirty="0" smtClean="0"/>
              <a:t>was owned </a:t>
            </a:r>
            <a:r>
              <a:rPr lang="en-US" dirty="0"/>
              <a:t>by the decedent and used in the operation of a farm business, forestry business or fishing business owned by the decedent.</a:t>
            </a:r>
          </a:p>
          <a:p>
            <a:pPr marL="102870" lvl="1" indent="0">
              <a:buNone/>
            </a:pPr>
            <a:endParaRPr lang="en-US" sz="1700" dirty="0" smtClean="0"/>
          </a:p>
          <a:p>
            <a:pPr marL="274320" lvl="1"/>
            <a:r>
              <a:rPr lang="en-US" sz="1700" dirty="0" smtClean="0"/>
              <a:t>Real </a:t>
            </a:r>
            <a:r>
              <a:rPr lang="en-US" sz="1700" dirty="0"/>
              <a:t>property used as forestland or as forestland homesites, not to exceed 5,000 acres</a:t>
            </a:r>
          </a:p>
          <a:p>
            <a:pPr marL="274320" lvl="1"/>
            <a:r>
              <a:rPr lang="en-US" sz="1700" dirty="0"/>
              <a:t>Real property in farm use.</a:t>
            </a:r>
          </a:p>
          <a:p>
            <a:pPr marL="274320" lvl="1"/>
            <a:r>
              <a:rPr lang="en-US" sz="1700" dirty="0"/>
              <a:t>Timber or trees.</a:t>
            </a:r>
          </a:p>
          <a:p>
            <a:pPr marL="274320" lvl="1"/>
            <a:r>
              <a:rPr lang="en-US" sz="1700" dirty="0"/>
              <a:t>Crops, fruit or other horticultural products, both growing and stored.</a:t>
            </a:r>
          </a:p>
          <a:p>
            <a:pPr marL="274320" lvl="1"/>
            <a:r>
              <a:rPr lang="en-US" sz="1700" dirty="0"/>
              <a:t>Forestry business or farm business equipment.</a:t>
            </a:r>
          </a:p>
          <a:p>
            <a:pPr marL="274320" lvl="1"/>
            <a:r>
              <a:rPr lang="en-US" sz="1700" dirty="0"/>
              <a:t>Livestock, poultry, fur-bearing animals, bees, dairying animals, equines, aquatic species, birds or other animal species, including stored products or by-products.</a:t>
            </a:r>
          </a:p>
          <a:p>
            <a:pPr marL="274320" lvl="1"/>
            <a:r>
              <a:rPr lang="en-US" sz="1700" dirty="0"/>
              <a:t>Nursery stock as defined in ORS 571.005.</a:t>
            </a:r>
          </a:p>
          <a:p>
            <a:pPr marL="274320" lvl="1"/>
            <a:r>
              <a:rPr lang="en-US" sz="1700" dirty="0"/>
              <a:t>Boats, gear, equipment, vessel licenses or permits, commercial fishing licenses or permits and other real or personal property used in the operation of a fishing business.</a:t>
            </a:r>
          </a:p>
          <a:p>
            <a:pPr marL="274320" lvl="1"/>
            <a:r>
              <a:rPr lang="en-US" sz="1700" dirty="0"/>
              <a:t>Real or personal property used to process and sell the catch of a fishing business in fresh, canned or smoked form directly to consumers, including a restaurant with seating capacity of fewer than 15 seats at which catch from the fishing business is prepared and sold.</a:t>
            </a:r>
          </a:p>
          <a:p>
            <a:pPr marL="274320" lvl="1"/>
            <a:r>
              <a:rPr lang="en-US" sz="1700" dirty="0"/>
              <a:t>An operating </a:t>
            </a:r>
            <a:r>
              <a:rPr lang="en-US" sz="1700" dirty="0" smtClean="0"/>
              <a:t>allowance</a:t>
            </a:r>
            <a:endParaRPr lang="en-US" sz="1700" dirty="0"/>
          </a:p>
          <a:p>
            <a:pPr marL="274320" lvl="1"/>
            <a:r>
              <a:rPr lang="en-US" sz="1700" dirty="0"/>
              <a:t>Any other tangible and intangible personal property used in the operation of a farm business, forestry business or fishing business</a:t>
            </a:r>
            <a:r>
              <a:rPr lang="en-US" sz="1700" dirty="0" smtClean="0"/>
              <a:t>.</a:t>
            </a:r>
            <a:endParaRPr lang="en-US" sz="1700"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671" r="23671"/>
          <a:stretch>
            <a:fillRect/>
          </a:stretch>
        </p:blipFill>
        <p:spPr/>
      </p:pic>
    </p:spTree>
    <p:extLst>
      <p:ext uri="{BB962C8B-B14F-4D97-AF65-F5344CB8AC3E}">
        <p14:creationId xmlns:p14="http://schemas.microsoft.com/office/powerpoint/2010/main" val="17726358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NRC Requirements/Definitions Cont’d</a:t>
            </a:r>
            <a:endParaRPr lang="en-US" dirty="0"/>
          </a:p>
        </p:txBody>
      </p:sp>
      <p:sp>
        <p:nvSpPr>
          <p:cNvPr id="3" name="Content Placeholder 2"/>
          <p:cNvSpPr>
            <a:spLocks noGrp="1"/>
          </p:cNvSpPr>
          <p:nvPr>
            <p:ph idx="1"/>
          </p:nvPr>
        </p:nvSpPr>
        <p:spPr>
          <a:xfrm>
            <a:off x="309093" y="1825625"/>
            <a:ext cx="10811027" cy="4626690"/>
          </a:xfrm>
        </p:spPr>
        <p:txBody>
          <a:bodyPr>
            <a:normAutofit fontScale="92500" lnSpcReduction="20000"/>
          </a:bodyPr>
          <a:lstStyle/>
          <a:p>
            <a:r>
              <a:rPr lang="en-US" sz="2400" dirty="0" smtClean="0"/>
              <a:t>Residence</a:t>
            </a:r>
          </a:p>
          <a:p>
            <a:pPr lvl="1"/>
            <a:r>
              <a:rPr lang="en-US" sz="2100" dirty="0" smtClean="0"/>
              <a:t>May </a:t>
            </a:r>
            <a:r>
              <a:rPr lang="en-US" sz="2100" dirty="0"/>
              <a:t>include a residence if it is part of the natural resource property – dwelling on farm or timberland ORS 308A.250</a:t>
            </a:r>
          </a:p>
          <a:p>
            <a:pPr lvl="1"/>
            <a:r>
              <a:rPr lang="en-US" sz="2100" dirty="0"/>
              <a:t>Residence likely qualifies if it qualifies under the property tax rules for EFU, timber, farm deferral, etc. </a:t>
            </a:r>
          </a:p>
          <a:p>
            <a:pPr lvl="1"/>
            <a:r>
              <a:rPr lang="en-US" sz="2100" dirty="0"/>
              <a:t>Someone living in dwelling with connection to farm (i.e. Owner, watching over property, security, etc.)</a:t>
            </a:r>
          </a:p>
          <a:p>
            <a:r>
              <a:rPr lang="en-US" sz="2400" smtClean="0"/>
              <a:t>Operating Account </a:t>
            </a:r>
          </a:p>
          <a:p>
            <a:pPr lvl="1"/>
            <a:r>
              <a:rPr lang="en-US" sz="2100" smtClean="0"/>
              <a:t>Limited to amount up </a:t>
            </a:r>
            <a:r>
              <a:rPr lang="en-US" sz="2100" dirty="0"/>
              <a:t>to the lesser of $1M or 15% of the total value of the property </a:t>
            </a:r>
            <a:r>
              <a:rPr lang="en-US" sz="2100" dirty="0" smtClean="0"/>
              <a:t>claimed</a:t>
            </a:r>
          </a:p>
          <a:p>
            <a:pPr lvl="0"/>
            <a:r>
              <a:rPr lang="en-US" sz="2400"/>
              <a:t>Family </a:t>
            </a:r>
            <a:r>
              <a:rPr lang="en-US" sz="2400" smtClean="0"/>
              <a:t>Member</a:t>
            </a:r>
            <a:r>
              <a:rPr lang="en-US" smtClean="0"/>
              <a:t>.</a:t>
            </a:r>
          </a:p>
          <a:p>
            <a:pPr lvl="1"/>
            <a:r>
              <a:rPr lang="en-US" smtClean="0"/>
              <a:t>Decedent’s </a:t>
            </a:r>
            <a:r>
              <a:rPr lang="en-US" dirty="0"/>
              <a:t>ancestors, decedent’s spouse, the lineal descendants and their spouse of decedent, decedent’s spouse, and decedent’s parents. Legally adopted children are </a:t>
            </a:r>
            <a:r>
              <a:rPr lang="en-US" dirty="0" smtClean="0"/>
              <a:t>treated </a:t>
            </a:r>
            <a:r>
              <a:rPr lang="en-US" dirty="0"/>
              <a:t>as child by blood.</a:t>
            </a:r>
          </a:p>
          <a:p>
            <a:pPr lvl="1"/>
            <a:r>
              <a:rPr lang="en-US" dirty="0" smtClean="0"/>
              <a:t>Ancestor </a:t>
            </a:r>
            <a:r>
              <a:rPr lang="en-US" dirty="0"/>
              <a:t>means a person from whom the decedent is directly descended, such as a parent, grandparent, or great-grandparent. The term does not include aunts, uncles, or cousins. OAR 150-118-0110(1)(b).</a:t>
            </a:r>
          </a:p>
          <a:p>
            <a:pPr lvl="1"/>
            <a:r>
              <a:rPr lang="en-US" dirty="0" smtClean="0"/>
              <a:t>Lineal descendant </a:t>
            </a:r>
            <a:r>
              <a:rPr lang="en-US" dirty="0"/>
              <a:t>means a person in a direct line of descent from the decedent, such as a child, grandchild or great-grandchild.</a:t>
            </a:r>
          </a:p>
          <a:p>
            <a:pPr lvl="1"/>
            <a:r>
              <a:rPr lang="en-US" dirty="0" smtClean="0"/>
              <a:t>Lineal </a:t>
            </a:r>
            <a:r>
              <a:rPr lang="en-US" dirty="0"/>
              <a:t>descendant of a parent of the </a:t>
            </a:r>
            <a:r>
              <a:rPr lang="en-US" dirty="0" smtClean="0"/>
              <a:t>decedent </a:t>
            </a:r>
            <a:r>
              <a:rPr lang="en-US" dirty="0"/>
              <a:t>means a decedent’s siblings, children and grandchildren of those siblings, and any other person in a direct line of descent from the decedent’s siblings</a:t>
            </a:r>
            <a:r>
              <a:rPr lang="en-US" dirty="0" smtClean="0"/>
              <a:t>.</a:t>
            </a:r>
          </a:p>
          <a:p>
            <a:pPr lvl="1"/>
            <a:r>
              <a:rPr lang="en-US" dirty="0"/>
              <a:t>Includes decedent’s sister and her spouse, but does not include the sister of decedent’s spouse. </a:t>
            </a:r>
          </a:p>
          <a:p>
            <a:pPr marL="342900" lvl="1" indent="0">
              <a:buNone/>
            </a:pPr>
            <a:endParaRPr lang="en-US" dirty="0"/>
          </a:p>
          <a:p>
            <a:endParaRPr lang="en-US" sz="2400" dirty="0"/>
          </a:p>
        </p:txBody>
      </p:sp>
    </p:spTree>
    <p:extLst>
      <p:ext uri="{BB962C8B-B14F-4D97-AF65-F5344CB8AC3E}">
        <p14:creationId xmlns:p14="http://schemas.microsoft.com/office/powerpoint/2010/main" val="8904374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Ownership of Natural Resource Property</a:t>
            </a:r>
            <a:endParaRPr lang="en-US" dirty="0"/>
          </a:p>
        </p:txBody>
      </p:sp>
      <p:sp>
        <p:nvSpPr>
          <p:cNvPr id="3" name="Content Placeholder 2"/>
          <p:cNvSpPr>
            <a:spLocks noGrp="1"/>
          </p:cNvSpPr>
          <p:nvPr>
            <p:ph idx="1"/>
          </p:nvPr>
        </p:nvSpPr>
        <p:spPr>
          <a:xfrm>
            <a:off x="425003" y="1429555"/>
            <a:ext cx="10695117" cy="4919729"/>
          </a:xfrm>
        </p:spPr>
        <p:txBody>
          <a:bodyPr>
            <a:normAutofit fontScale="85000" lnSpcReduction="20000"/>
          </a:bodyPr>
          <a:lstStyle/>
          <a:p>
            <a:r>
              <a:rPr lang="en-US" sz="2000" smtClean="0"/>
              <a:t>ONR </a:t>
            </a:r>
            <a:r>
              <a:rPr lang="en-US" sz="2000" dirty="0"/>
              <a:t>Property may be held indirectly in partnership, trust or </a:t>
            </a:r>
            <a:r>
              <a:rPr lang="en-US" sz="2000" dirty="0" smtClean="0"/>
              <a:t>LLC. The family member who inherits must materially participate in the business after the transfer. </a:t>
            </a:r>
          </a:p>
          <a:p>
            <a:pPr lvl="1"/>
            <a:r>
              <a:rPr lang="en-US" dirty="0" smtClean="0"/>
              <a:t>Materially participate – means engage in active management per IRC Section 2032A; also see </a:t>
            </a:r>
            <a:r>
              <a:rPr lang="en-US" dirty="0"/>
              <a:t>IRS Treas. Reg. § </a:t>
            </a:r>
            <a:r>
              <a:rPr lang="en-US" dirty="0" smtClean="0"/>
              <a:t>20.2032A-3.</a:t>
            </a:r>
          </a:p>
          <a:p>
            <a:r>
              <a:rPr lang="en-US" dirty="0"/>
              <a:t> “Active Management” is defined by Internal Revenue Code (IRC) Section 2032A(e)(12) to mean the making of the management decisions of a business (other than the daily operating decisions). OAR 150-118-0110(1)(a</a:t>
            </a:r>
            <a:r>
              <a:rPr lang="en-US" dirty="0" smtClean="0"/>
              <a:t>).</a:t>
            </a:r>
          </a:p>
          <a:p>
            <a:r>
              <a:rPr lang="en-US" dirty="0" smtClean="0"/>
              <a:t>Factual determination.</a:t>
            </a:r>
            <a:endParaRPr lang="en-US" dirty="0"/>
          </a:p>
          <a:p>
            <a:pPr marL="365760" lvl="1"/>
            <a:r>
              <a:rPr lang="en-US" dirty="0"/>
              <a:t>Actual employment on full-time basis (35 hours/week) or to any lesser extent necessary personally to manage fully the business.</a:t>
            </a:r>
          </a:p>
          <a:p>
            <a:pPr marL="365760" lvl="1"/>
            <a:r>
              <a:rPr lang="en-US" dirty="0" smtClean="0"/>
              <a:t>More </a:t>
            </a:r>
            <a:r>
              <a:rPr lang="en-US" dirty="0"/>
              <a:t>than passively collecting rents. </a:t>
            </a:r>
            <a:r>
              <a:rPr lang="en-US" dirty="0" smtClean="0"/>
              <a:t>All </a:t>
            </a:r>
            <a:r>
              <a:rPr lang="en-US" dirty="0"/>
              <a:t>necessary functions are preformed even though little or no activity may occur during nonproducing seasons.</a:t>
            </a:r>
          </a:p>
          <a:p>
            <a:pPr marL="365760" lvl="1"/>
            <a:r>
              <a:rPr lang="en-US" dirty="0"/>
              <a:t>If self-employed by business, are they paying self-employment taxes?</a:t>
            </a:r>
          </a:p>
          <a:p>
            <a:pPr marL="365760" lvl="1"/>
            <a:r>
              <a:rPr lang="en-US" dirty="0"/>
              <a:t>Look at each participant’s activities separately – only 1 must be material.</a:t>
            </a:r>
          </a:p>
          <a:p>
            <a:pPr marL="365760" lvl="1"/>
            <a:r>
              <a:rPr lang="en-US" dirty="0"/>
              <a:t>Physical work, participation in management decisions – substantial number of decisions; regularly inspecting production </a:t>
            </a:r>
            <a:r>
              <a:rPr lang="en-US" dirty="0" smtClean="0"/>
              <a:t>activities</a:t>
            </a:r>
          </a:p>
          <a:p>
            <a:r>
              <a:rPr lang="en-US" dirty="0" smtClean="0"/>
              <a:t>Examples of active management decisions: “inspecting growing crops, animals, forests, or equipment; reviewing and approving annual crop plans in advance of planting; making a substantial number of the management decisions of the business operation; approving expenditures for other than nominal operating expenses in advance of the time the amounts are expended; deciding what crops to plant or how many cattle to raise; determining what fields to leave fallow; determining where and when to market crops and other business products; determining how to finance business operations; and determining what capital expenditures the trade or business should make.” OAR 150-118-0110(3)(f).</a:t>
            </a:r>
          </a:p>
          <a:p>
            <a:endParaRPr lang="en-US" dirty="0" smtClean="0"/>
          </a:p>
          <a:p>
            <a:endParaRPr lang="en-US" sz="2000" dirty="0"/>
          </a:p>
          <a:p>
            <a:endParaRPr lang="en-US" dirty="0"/>
          </a:p>
        </p:txBody>
      </p:sp>
    </p:spTree>
    <p:extLst>
      <p:ext uri="{BB962C8B-B14F-4D97-AF65-F5344CB8AC3E}">
        <p14:creationId xmlns:p14="http://schemas.microsoft.com/office/powerpoint/2010/main" val="2637880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if the owners sell or stop using a claimed assets </a:t>
            </a:r>
            <a:r>
              <a:rPr lang="en-US" smtClean="0"/>
              <a:t>as </a:t>
            </a:r>
            <a:r>
              <a:rPr lang="en-US" smtClean="0"/>
              <a:t>ONR </a:t>
            </a:r>
            <a:r>
              <a:rPr lang="en-US" dirty="0" smtClean="0"/>
              <a:t>Property?</a:t>
            </a:r>
            <a:endParaRPr lang="en-US" dirty="0"/>
          </a:p>
        </p:txBody>
      </p:sp>
      <p:sp>
        <p:nvSpPr>
          <p:cNvPr id="3" name="Content Placeholder 2"/>
          <p:cNvSpPr>
            <a:spLocks noGrp="1"/>
          </p:cNvSpPr>
          <p:nvPr>
            <p:ph idx="1"/>
          </p:nvPr>
        </p:nvSpPr>
        <p:spPr/>
        <p:txBody>
          <a:bodyPr/>
          <a:lstStyle/>
          <a:p>
            <a:r>
              <a:rPr lang="en-US" dirty="0" smtClean="0"/>
              <a:t>Can sell and replace personal property with </a:t>
            </a:r>
            <a:r>
              <a:rPr lang="en-US" smtClean="0"/>
              <a:t>other </a:t>
            </a:r>
            <a:r>
              <a:rPr lang="en-US" smtClean="0"/>
              <a:t>ONR </a:t>
            </a:r>
            <a:r>
              <a:rPr lang="en-US" dirty="0" smtClean="0"/>
              <a:t>Property, must continue to use </a:t>
            </a:r>
            <a:r>
              <a:rPr lang="en-US" smtClean="0"/>
              <a:t>as </a:t>
            </a:r>
            <a:r>
              <a:rPr lang="en-US" smtClean="0"/>
              <a:t>ONR </a:t>
            </a:r>
            <a:r>
              <a:rPr lang="en-US" dirty="0" smtClean="0"/>
              <a:t>Property </a:t>
            </a:r>
            <a:r>
              <a:rPr lang="en-US" smtClean="0"/>
              <a:t>in </a:t>
            </a:r>
            <a:r>
              <a:rPr lang="en-US" smtClean="0"/>
              <a:t>FFF </a:t>
            </a:r>
            <a:r>
              <a:rPr lang="en-US" dirty="0" smtClean="0"/>
              <a:t>Business.</a:t>
            </a:r>
          </a:p>
          <a:p>
            <a:r>
              <a:rPr lang="en-US" dirty="0"/>
              <a:t>Can sell the property to a </a:t>
            </a:r>
            <a:r>
              <a:rPr lang="en-US"/>
              <a:t>qualified </a:t>
            </a:r>
            <a:r>
              <a:rPr lang="en-US" smtClean="0"/>
              <a:t>family member </a:t>
            </a:r>
            <a:r>
              <a:rPr lang="en-US" smtClean="0"/>
              <a:t>and </a:t>
            </a:r>
            <a:r>
              <a:rPr lang="en-US" dirty="0"/>
              <a:t>not recapture tax.</a:t>
            </a:r>
          </a:p>
          <a:p>
            <a:r>
              <a:rPr lang="en-US" dirty="0" smtClean="0"/>
              <a:t>If sell or dispose of, then subject to a “recapture tax” which is the estate </a:t>
            </a:r>
            <a:r>
              <a:rPr lang="en-US" dirty="0"/>
              <a:t>tax </a:t>
            </a:r>
            <a:r>
              <a:rPr lang="en-US" dirty="0" smtClean="0"/>
              <a:t>pro </a:t>
            </a:r>
            <a:r>
              <a:rPr lang="en-US" dirty="0"/>
              <a:t>rated over the 5 year period after death at 20% per year. </a:t>
            </a:r>
            <a:r>
              <a:rPr lang="en-US" dirty="0" smtClean="0"/>
              <a:t>Family member must </a:t>
            </a:r>
            <a:r>
              <a:rPr lang="en-US" dirty="0"/>
              <a:t>keep </a:t>
            </a:r>
            <a:r>
              <a:rPr lang="en-US"/>
              <a:t>as </a:t>
            </a:r>
            <a:r>
              <a:rPr lang="en-US" smtClean="0"/>
              <a:t>ONR property </a:t>
            </a:r>
            <a:r>
              <a:rPr lang="en-US" dirty="0"/>
              <a:t>for 5 out of 8 years post death.</a:t>
            </a:r>
          </a:p>
          <a:p>
            <a:pPr lvl="1"/>
            <a:r>
              <a:rPr lang="en-US" dirty="0"/>
              <a:t>Ex. If sell property in Year 3, then recapture 40% of </a:t>
            </a:r>
            <a:r>
              <a:rPr lang="en-US" dirty="0" smtClean="0"/>
              <a:t>tax</a:t>
            </a:r>
          </a:p>
          <a:p>
            <a:pPr lvl="1"/>
            <a:r>
              <a:rPr lang="en-US" dirty="0" smtClean="0"/>
              <a:t>If the cash or </a:t>
            </a:r>
            <a:r>
              <a:rPr lang="en-US" smtClean="0"/>
              <a:t>other </a:t>
            </a:r>
            <a:r>
              <a:rPr lang="en-US" smtClean="0"/>
              <a:t>ONR </a:t>
            </a:r>
            <a:r>
              <a:rPr lang="en-US" dirty="0" smtClean="0"/>
              <a:t>Property is used to pay federal or state estate taxes, that is treated as a disposition and requires payment of the estate tax.</a:t>
            </a:r>
          </a:p>
          <a:p>
            <a:pPr lvl="1"/>
            <a:r>
              <a:rPr lang="en-US" dirty="0"/>
              <a:t>Tax is due within 6 months of disposition </a:t>
            </a:r>
            <a:r>
              <a:rPr lang="en-US"/>
              <a:t>of </a:t>
            </a:r>
            <a:r>
              <a:rPr lang="en-US" smtClean="0"/>
              <a:t>ONR </a:t>
            </a:r>
            <a:r>
              <a:rPr lang="en-US" dirty="0" smtClean="0"/>
              <a:t>Property</a:t>
            </a:r>
            <a:endParaRPr lang="en-US" dirty="0"/>
          </a:p>
          <a:p>
            <a:r>
              <a:rPr lang="en-US" dirty="0" smtClean="0"/>
              <a:t>Recapture </a:t>
            </a:r>
            <a:r>
              <a:rPr lang="en-US" dirty="0"/>
              <a:t>of tax also applies if do not sell but cease to use it </a:t>
            </a:r>
            <a:r>
              <a:rPr lang="en-US"/>
              <a:t>as </a:t>
            </a:r>
            <a:r>
              <a:rPr lang="en-US" smtClean="0"/>
              <a:t>ONR Property</a:t>
            </a:r>
            <a:r>
              <a:rPr lang="en-US" dirty="0" smtClean="0"/>
              <a:t>.</a:t>
            </a:r>
            <a:endParaRPr lang="en-US" dirty="0"/>
          </a:p>
        </p:txBody>
      </p:sp>
    </p:spTree>
    <p:extLst>
      <p:ext uri="{BB962C8B-B14F-4D97-AF65-F5344CB8AC3E}">
        <p14:creationId xmlns:p14="http://schemas.microsoft.com/office/powerpoint/2010/main" val="17324862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noChangeArrowheads="1"/>
          </p:cNvSpPr>
          <p:nvPr>
            <p:ph type="title"/>
          </p:nvPr>
        </p:nvSpPr>
        <p:spPr/>
        <p:txBody>
          <a:bodyPr>
            <a:normAutofit/>
          </a:bodyPr>
          <a:lstStyle/>
          <a:p>
            <a:r>
              <a:rPr lang="en-US" altLang="en-US" dirty="0" smtClean="0"/>
              <a:t>NEW - Oregon Natural Resource Exemption</a:t>
            </a:r>
            <a:br>
              <a:rPr lang="en-US" altLang="en-US" dirty="0" smtClean="0"/>
            </a:br>
            <a:endParaRPr lang="en-US" altLang="en-US" sz="2000" dirty="0"/>
          </a:p>
        </p:txBody>
      </p:sp>
      <p:sp>
        <p:nvSpPr>
          <p:cNvPr id="3" name="Content Placeholder 2"/>
          <p:cNvSpPr>
            <a:spLocks noGrp="1"/>
          </p:cNvSpPr>
          <p:nvPr>
            <p:ph idx="1"/>
          </p:nvPr>
        </p:nvSpPr>
        <p:spPr/>
        <p:txBody>
          <a:bodyPr>
            <a:normAutofit/>
          </a:bodyPr>
          <a:lstStyle/>
          <a:p>
            <a:pPr marL="0" indent="0">
              <a:buNone/>
            </a:pPr>
            <a:r>
              <a:rPr lang="en-US" altLang="en-US" sz="2400" dirty="0" smtClean="0"/>
              <a:t>SB </a:t>
            </a:r>
            <a:r>
              <a:rPr lang="en-US" altLang="en-US" sz="2400" dirty="0"/>
              <a:t>498, OR Laws 2023, </a:t>
            </a:r>
            <a:r>
              <a:rPr lang="en-US" altLang="en-US" sz="2400" dirty="0" smtClean="0"/>
              <a:t>Ch. </a:t>
            </a:r>
            <a:r>
              <a:rPr lang="en-US" altLang="en-US" sz="2400" dirty="0"/>
              <a:t>286 to be added to ORS </a:t>
            </a:r>
            <a:r>
              <a:rPr lang="en-US" altLang="en-US" sz="2400" dirty="0" smtClean="0"/>
              <a:t>Chapter 118</a:t>
            </a:r>
            <a:endParaRPr lang="en-US" dirty="0"/>
          </a:p>
          <a:p>
            <a:r>
              <a:rPr lang="en-US" dirty="0" smtClean="0"/>
              <a:t>Exempts natural resource property from the Oregon estate tax. </a:t>
            </a:r>
          </a:p>
          <a:p>
            <a:r>
              <a:rPr lang="en-US" dirty="0" smtClean="0"/>
              <a:t>Limited to $15 million.</a:t>
            </a:r>
          </a:p>
          <a:p>
            <a:r>
              <a:rPr lang="en-US" dirty="0" smtClean="0"/>
              <a:t>Applies to estates of decedents who passed after July 1, 2023</a:t>
            </a:r>
            <a:endParaRPr lang="en-US" dirty="0"/>
          </a:p>
          <a:p>
            <a:r>
              <a:rPr lang="en-US" dirty="0" smtClean="0"/>
              <a:t>Estate may choose the NRC or the Exemption – cannot utilize both.</a:t>
            </a:r>
          </a:p>
        </p:txBody>
      </p:sp>
    </p:spTree>
    <p:extLst>
      <p:ext uri="{BB962C8B-B14F-4D97-AF65-F5344CB8AC3E}">
        <p14:creationId xmlns:p14="http://schemas.microsoft.com/office/powerpoint/2010/main" val="39537687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Natural Resource Exemption</a:t>
            </a:r>
            <a:endParaRPr lang="en-US" dirty="0"/>
          </a:p>
        </p:txBody>
      </p:sp>
      <p:sp>
        <p:nvSpPr>
          <p:cNvPr id="3" name="Content Placeholder 2"/>
          <p:cNvSpPr>
            <a:spLocks noGrp="1"/>
          </p:cNvSpPr>
          <p:nvPr>
            <p:ph idx="1"/>
          </p:nvPr>
        </p:nvSpPr>
        <p:spPr/>
        <p:txBody>
          <a:bodyPr/>
          <a:lstStyle/>
          <a:p>
            <a:r>
              <a:rPr lang="en-US" dirty="0" smtClean="0"/>
              <a:t>Decedent owned property for 5 years prior to death</a:t>
            </a:r>
          </a:p>
          <a:p>
            <a:r>
              <a:rPr lang="en-US" dirty="0" smtClean="0"/>
              <a:t>Decedent or decedent’s family member materially participated </a:t>
            </a:r>
            <a:r>
              <a:rPr lang="en-US" smtClean="0"/>
              <a:t>in </a:t>
            </a:r>
            <a:r>
              <a:rPr lang="en-US" smtClean="0"/>
              <a:t>an FFF Business </a:t>
            </a:r>
            <a:r>
              <a:rPr lang="en-US" smtClean="0"/>
              <a:t>during </a:t>
            </a:r>
            <a:r>
              <a:rPr lang="en-US" dirty="0" smtClean="0"/>
              <a:t>at least 75% of days of each of 5 calendar years immediately prior to decedent’s death.</a:t>
            </a:r>
          </a:p>
          <a:p>
            <a:r>
              <a:rPr lang="en-US" dirty="0" smtClean="0"/>
              <a:t>Interest is transferred as consequence of decedent’s death to one or more of decedent’s family members and is subsequently owned by the decedent’s family members for at least 5 consecutive calendars years beginning with calendar year immediately following decedent’s date </a:t>
            </a:r>
            <a:r>
              <a:rPr lang="en-US" smtClean="0"/>
              <a:t>of </a:t>
            </a:r>
            <a:r>
              <a:rPr lang="en-US" smtClean="0"/>
              <a:t>death</a:t>
            </a:r>
          </a:p>
          <a:p>
            <a:pPr lvl="1"/>
            <a:r>
              <a:rPr lang="en-US" smtClean="0"/>
              <a:t>If died in 2023, then 5 years begins January 1, 2024</a:t>
            </a:r>
            <a:endParaRPr lang="en-US" dirty="0" smtClean="0"/>
          </a:p>
          <a:p>
            <a:r>
              <a:rPr lang="en-US" dirty="0" smtClean="0"/>
              <a:t>Any family member of decedent materially participated in FFF Business at least 75% of days of each of 5 calendar years immediately following decedent’s date of death</a:t>
            </a:r>
            <a:endParaRPr lang="en-US" dirty="0"/>
          </a:p>
        </p:txBody>
      </p:sp>
    </p:spTree>
    <p:extLst>
      <p:ext uri="{BB962C8B-B14F-4D97-AF65-F5344CB8AC3E}">
        <p14:creationId xmlns:p14="http://schemas.microsoft.com/office/powerpoint/2010/main" val="179262870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Resource Exemption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Definitions</a:t>
            </a:r>
          </a:p>
          <a:p>
            <a:r>
              <a:rPr lang="en-US" dirty="0" smtClean="0"/>
              <a:t>Family member: “a person within the third degree of relation, by blood, marriage, adoption, civil union or domestic partnership to another </a:t>
            </a:r>
            <a:r>
              <a:rPr lang="en-US" smtClean="0"/>
              <a:t>person</a:t>
            </a:r>
            <a:r>
              <a:rPr lang="en-US" smtClean="0"/>
              <a:t>.”</a:t>
            </a:r>
          </a:p>
          <a:p>
            <a:pPr lvl="1"/>
            <a:r>
              <a:rPr lang="en-US" smtClean="0"/>
              <a:t>Great-grandparent, grandparent, parent, uncle, aunt, nieces, nephews, great-aunt, great-uncle – spouses and children of such persons.</a:t>
            </a:r>
            <a:endParaRPr lang="en-US" dirty="0" smtClean="0"/>
          </a:p>
          <a:p>
            <a:r>
              <a:rPr lang="en-US" dirty="0" smtClean="0"/>
              <a:t>Materially participate: active management as defined by IRC Section 2032A of FFF Business. </a:t>
            </a:r>
          </a:p>
          <a:p>
            <a:r>
              <a:rPr lang="en-US" dirty="0" smtClean="0"/>
              <a:t>Natural Resource Property: same definition </a:t>
            </a:r>
            <a:r>
              <a:rPr lang="en-US" smtClean="0"/>
              <a:t>as </a:t>
            </a:r>
            <a:r>
              <a:rPr lang="en-US" smtClean="0"/>
              <a:t>used </a:t>
            </a:r>
            <a:r>
              <a:rPr lang="en-US" dirty="0" smtClean="0"/>
              <a:t>for the Natural Resource Credit</a:t>
            </a:r>
            <a:r>
              <a:rPr lang="en-US" smtClean="0"/>
              <a:t>. </a:t>
            </a:r>
            <a:endParaRPr lang="en-US" smtClean="0"/>
          </a:p>
          <a:p>
            <a:pPr marL="0" indent="0">
              <a:buNone/>
            </a:pPr>
            <a:r>
              <a:rPr lang="en-US" b="1" smtClean="0"/>
              <a:t>Additional </a:t>
            </a:r>
            <a:r>
              <a:rPr lang="en-US" b="1" dirty="0" smtClean="0"/>
              <a:t>Tax Imposed </a:t>
            </a:r>
            <a:r>
              <a:rPr lang="en-US" dirty="0" smtClean="0"/>
              <a:t>– estate tax that would have been imposed if the </a:t>
            </a:r>
            <a:r>
              <a:rPr lang="en-US" smtClean="0"/>
              <a:t>transferred </a:t>
            </a:r>
            <a:r>
              <a:rPr lang="en-US" smtClean="0"/>
              <a:t>ONR </a:t>
            </a:r>
            <a:r>
              <a:rPr lang="en-US" dirty="0" smtClean="0"/>
              <a:t>Property had been included in decedent’s estate if during </a:t>
            </a:r>
            <a:r>
              <a:rPr lang="en-US" dirty="0"/>
              <a:t>the 5 year period after decedent’s </a:t>
            </a:r>
            <a:r>
              <a:rPr lang="en-US" dirty="0" smtClean="0"/>
              <a:t>death:</a:t>
            </a:r>
          </a:p>
          <a:p>
            <a:r>
              <a:rPr lang="en-US" smtClean="0"/>
              <a:t>the </a:t>
            </a:r>
            <a:r>
              <a:rPr lang="en-US" smtClean="0"/>
              <a:t>ONR </a:t>
            </a:r>
            <a:r>
              <a:rPr lang="en-US" dirty="0"/>
              <a:t>Property is sold or otherwise transferred to a person other than a family member of the </a:t>
            </a:r>
            <a:r>
              <a:rPr lang="en-US" dirty="0" smtClean="0"/>
              <a:t>decedent</a:t>
            </a:r>
          </a:p>
          <a:p>
            <a:r>
              <a:rPr lang="en-US" dirty="0" smtClean="0"/>
              <a:t>the </a:t>
            </a:r>
            <a:r>
              <a:rPr lang="en-US" dirty="0"/>
              <a:t>material participation requirement is not met, then the transferees must pay the estate tax that would have been paid if the exemption had not </a:t>
            </a:r>
            <a:r>
              <a:rPr lang="en-US"/>
              <a:t>applied</a:t>
            </a:r>
            <a:r>
              <a:rPr lang="en-US" smtClean="0"/>
              <a:t>.</a:t>
            </a:r>
          </a:p>
          <a:p>
            <a:pPr marL="0" indent="0">
              <a:buNone/>
            </a:pPr>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249803110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Credit and Exemption</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681759771"/>
              </p:ext>
            </p:extLst>
          </p:nvPr>
        </p:nvGraphicFramePr>
        <p:xfrm>
          <a:off x="707867" y="1352663"/>
          <a:ext cx="11321000" cy="4468588"/>
        </p:xfrm>
        <a:graphic>
          <a:graphicData uri="http://schemas.openxmlformats.org/drawingml/2006/table">
            <a:tbl>
              <a:tblPr firstRow="1" bandRow="1">
                <a:tableStyleId>{5C22544A-7EE6-4342-B048-85BDC9FD1C3A}</a:tableStyleId>
              </a:tblPr>
              <a:tblGrid>
                <a:gridCol w="5660500">
                  <a:extLst>
                    <a:ext uri="{9D8B030D-6E8A-4147-A177-3AD203B41FA5}">
                      <a16:colId xmlns:a16="http://schemas.microsoft.com/office/drawing/2014/main" val="2516392211"/>
                    </a:ext>
                  </a:extLst>
                </a:gridCol>
                <a:gridCol w="5660500">
                  <a:extLst>
                    <a:ext uri="{9D8B030D-6E8A-4147-A177-3AD203B41FA5}">
                      <a16:colId xmlns:a16="http://schemas.microsoft.com/office/drawing/2014/main" val="1873096519"/>
                    </a:ext>
                  </a:extLst>
                </a:gridCol>
              </a:tblGrid>
              <a:tr h="384678">
                <a:tc>
                  <a:txBody>
                    <a:bodyPr/>
                    <a:lstStyle/>
                    <a:p>
                      <a:pPr algn="ctr"/>
                      <a:r>
                        <a:rPr lang="en-US" sz="1800" smtClean="0"/>
                        <a:t>Credit</a:t>
                      </a:r>
                      <a:endParaRPr lang="en-US" sz="1800"/>
                    </a:p>
                  </a:txBody>
                  <a:tcPr/>
                </a:tc>
                <a:tc>
                  <a:txBody>
                    <a:bodyPr/>
                    <a:lstStyle/>
                    <a:p>
                      <a:pPr algn="ctr"/>
                      <a:r>
                        <a:rPr lang="en-US" sz="1800" smtClean="0"/>
                        <a:t>Exemption</a:t>
                      </a:r>
                      <a:endParaRPr lang="en-US" sz="1800"/>
                    </a:p>
                  </a:txBody>
                  <a:tcPr/>
                </a:tc>
                <a:extLst>
                  <a:ext uri="{0D108BD9-81ED-4DB2-BD59-A6C34878D82A}">
                    <a16:rowId xmlns:a16="http://schemas.microsoft.com/office/drawing/2014/main" val="3908212100"/>
                  </a:ext>
                </a:extLst>
              </a:tr>
              <a:tr h="1233077">
                <a:tc>
                  <a:txBody>
                    <a:bodyPr/>
                    <a:lstStyle/>
                    <a:p>
                      <a:r>
                        <a:rPr lang="en-US" sz="1800" smtClean="0"/>
                        <a:t>Value of the ONR Property exceeds 50% of the adjusted gross estate</a:t>
                      </a:r>
                      <a:endParaRPr lang="en-US" sz="1800"/>
                    </a:p>
                  </a:txBody>
                  <a:tcPr/>
                </a:tc>
                <a:tc>
                  <a:txBody>
                    <a:bodyPr/>
                    <a:lstStyle/>
                    <a:p>
                      <a:r>
                        <a:rPr lang="en-US" sz="1800" smtClean="0"/>
                        <a:t>No requirement for</a:t>
                      </a:r>
                      <a:r>
                        <a:rPr lang="en-US" sz="1800" baseline="0" smtClean="0"/>
                        <a:t> adjusted gross estate</a:t>
                      </a:r>
                      <a:endParaRPr lang="en-US" sz="1800"/>
                    </a:p>
                  </a:txBody>
                  <a:tcPr/>
                </a:tc>
                <a:extLst>
                  <a:ext uri="{0D108BD9-81ED-4DB2-BD59-A6C34878D82A}">
                    <a16:rowId xmlns:a16="http://schemas.microsoft.com/office/drawing/2014/main" val="2462250691"/>
                  </a:ext>
                </a:extLst>
              </a:tr>
              <a:tr h="384678">
                <a:tc>
                  <a:txBody>
                    <a:bodyPr/>
                    <a:lstStyle/>
                    <a:p>
                      <a:r>
                        <a:rPr lang="en-US" sz="1800" smtClean="0"/>
                        <a:t>Credit limited to $7.5MM of ONR Property</a:t>
                      </a:r>
                      <a:endParaRPr lang="en-US" sz="18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smtClean="0"/>
                        <a:t>Exemption limited to $15MM of ONR Property</a:t>
                      </a:r>
                    </a:p>
                  </a:txBody>
                  <a:tcPr/>
                </a:tc>
                <a:extLst>
                  <a:ext uri="{0D108BD9-81ED-4DB2-BD59-A6C34878D82A}">
                    <a16:rowId xmlns:a16="http://schemas.microsoft.com/office/drawing/2014/main" val="126590609"/>
                  </a:ext>
                </a:extLst>
              </a:tr>
              <a:tr h="663965">
                <a:tc>
                  <a:txBody>
                    <a:bodyPr/>
                    <a:lstStyle/>
                    <a:p>
                      <a:r>
                        <a:rPr lang="en-US" sz="1800" smtClean="0"/>
                        <a:t>Operating Allowance – limited</a:t>
                      </a:r>
                      <a:r>
                        <a:rPr lang="en-US" sz="1800" baseline="0" smtClean="0"/>
                        <a:t> to lesser of up to $1 million or 15% of total value of ONR Property claimed</a:t>
                      </a:r>
                      <a:endParaRPr lang="en-US" sz="18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smtClean="0"/>
                        <a:t>Operating</a:t>
                      </a:r>
                      <a:r>
                        <a:rPr lang="en-US" sz="1800" baseline="0" smtClean="0"/>
                        <a:t> Allowance – no direct limit</a:t>
                      </a:r>
                      <a:endParaRPr lang="en-US" sz="1800" smtClean="0"/>
                    </a:p>
                  </a:txBody>
                  <a:tcPr/>
                </a:tc>
                <a:extLst>
                  <a:ext uri="{0D108BD9-81ED-4DB2-BD59-A6C34878D82A}">
                    <a16:rowId xmlns:a16="http://schemas.microsoft.com/office/drawing/2014/main" val="2609240763"/>
                  </a:ext>
                </a:extLst>
              </a:tr>
              <a:tr h="18021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smtClean="0"/>
                        <a:t>ONR Property must have operated as a natural resource business for five of the last eight years before death by the decedent or by a member of the decedent’s family </a:t>
                      </a:r>
                    </a:p>
                    <a:p>
                      <a:endParaRPr lang="en-US" sz="18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smtClean="0"/>
                        <a:t>Decedent owned property for 5 years prior to death</a:t>
                      </a:r>
                    </a:p>
                    <a:p>
                      <a:endParaRPr lang="en-US" sz="180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smtClean="0"/>
                        <a:t>Decedent or decedent’s family member materially participated in FFF Business during at least 75% of days of each of 5 calendar years immediately prior to decedent’s death</a:t>
                      </a:r>
                    </a:p>
                  </a:txBody>
                  <a:tcPr/>
                </a:tc>
                <a:extLst>
                  <a:ext uri="{0D108BD9-81ED-4DB2-BD59-A6C34878D82A}">
                    <a16:rowId xmlns:a16="http://schemas.microsoft.com/office/drawing/2014/main" val="2847246370"/>
                  </a:ext>
                </a:extLst>
              </a:tr>
            </a:tbl>
          </a:graphicData>
        </a:graphic>
      </p:graphicFrame>
    </p:spTree>
    <p:extLst>
      <p:ext uri="{BB962C8B-B14F-4D97-AF65-F5344CB8AC3E}">
        <p14:creationId xmlns:p14="http://schemas.microsoft.com/office/powerpoint/2010/main" val="32537851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230963994"/>
              </p:ext>
            </p:extLst>
          </p:nvPr>
        </p:nvGraphicFramePr>
        <p:xfrm>
          <a:off x="449973" y="289865"/>
          <a:ext cx="11514500" cy="5840478"/>
        </p:xfrm>
        <a:graphic>
          <a:graphicData uri="http://schemas.openxmlformats.org/drawingml/2006/table">
            <a:tbl>
              <a:tblPr firstRow="1" bandRow="1">
                <a:tableStyleId>{5C22544A-7EE6-4342-B048-85BDC9FD1C3A}</a:tableStyleId>
              </a:tblPr>
              <a:tblGrid>
                <a:gridCol w="5757250">
                  <a:extLst>
                    <a:ext uri="{9D8B030D-6E8A-4147-A177-3AD203B41FA5}">
                      <a16:colId xmlns:a16="http://schemas.microsoft.com/office/drawing/2014/main" val="2516392211"/>
                    </a:ext>
                  </a:extLst>
                </a:gridCol>
                <a:gridCol w="5757250">
                  <a:extLst>
                    <a:ext uri="{9D8B030D-6E8A-4147-A177-3AD203B41FA5}">
                      <a16:colId xmlns:a16="http://schemas.microsoft.com/office/drawing/2014/main" val="1873096519"/>
                    </a:ext>
                  </a:extLst>
                </a:gridCol>
              </a:tblGrid>
              <a:tr h="377305">
                <a:tc>
                  <a:txBody>
                    <a:bodyPr/>
                    <a:lstStyle/>
                    <a:p>
                      <a:pPr algn="ctr"/>
                      <a:r>
                        <a:rPr lang="en-US" sz="1400" smtClean="0"/>
                        <a:t>Credit</a:t>
                      </a:r>
                      <a:endParaRPr lang="en-US" sz="1400"/>
                    </a:p>
                  </a:txBody>
                  <a:tcPr/>
                </a:tc>
                <a:tc>
                  <a:txBody>
                    <a:bodyPr/>
                    <a:lstStyle/>
                    <a:p>
                      <a:pPr algn="ctr"/>
                      <a:r>
                        <a:rPr lang="en-US" sz="1400" smtClean="0"/>
                        <a:t>Exemption</a:t>
                      </a:r>
                      <a:endParaRPr lang="en-US" sz="1400"/>
                    </a:p>
                  </a:txBody>
                  <a:tcPr/>
                </a:tc>
                <a:extLst>
                  <a:ext uri="{0D108BD9-81ED-4DB2-BD59-A6C34878D82A}">
                    <a16:rowId xmlns:a16="http://schemas.microsoft.com/office/drawing/2014/main" val="3908212100"/>
                  </a:ext>
                </a:extLst>
              </a:tr>
              <a:tr h="28220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mtClean="0"/>
                        <a:t>Inherited by the decedent’s family and continues to be used as ONR Property for five of the eight years after decedent’s death. </a:t>
                      </a:r>
                    </a:p>
                    <a:p>
                      <a:endParaRPr lang="en-US" sz="1600"/>
                    </a:p>
                  </a:txBody>
                  <a:tcPr/>
                </a:tc>
                <a:tc>
                  <a:txBody>
                    <a:bodyPr/>
                    <a:lstStyle/>
                    <a:p>
                      <a:r>
                        <a:rPr lang="en-US" sz="1600" smtClean="0"/>
                        <a:t>Interest is transferred as consequence of decedent’s death to one or more of decedent’s family members</a:t>
                      </a:r>
                    </a:p>
                    <a:p>
                      <a:endParaRPr lang="en-US" sz="1600" smtClean="0"/>
                    </a:p>
                    <a:p>
                      <a:r>
                        <a:rPr lang="en-US" sz="1600" smtClean="0"/>
                        <a:t>Continues to be owned for 5 consecutive calendars years beginning with calendar year immediately following decedent’s date of death by family member</a:t>
                      </a:r>
                    </a:p>
                    <a:p>
                      <a:endParaRPr lang="en-US" sz="1600" smtClean="0"/>
                    </a:p>
                    <a:p>
                      <a:r>
                        <a:rPr lang="en-US" sz="1600" smtClean="0"/>
                        <a:t>Any family member of decedent materially participated in FFF Business at least 75% of days of each of 5 calendar years immediately following decedent’s date of death</a:t>
                      </a:r>
                    </a:p>
                    <a:p>
                      <a:endParaRPr lang="en-US" sz="1600"/>
                    </a:p>
                  </a:txBody>
                  <a:tcPr/>
                </a:tc>
                <a:extLst>
                  <a:ext uri="{0D108BD9-81ED-4DB2-BD59-A6C34878D82A}">
                    <a16:rowId xmlns:a16="http://schemas.microsoft.com/office/drawing/2014/main" val="4100148611"/>
                  </a:ext>
                </a:extLst>
              </a:tr>
              <a:tr h="10853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mtClean="0"/>
                        <a:t>Family Member: decedent’s ancestors, decedent’s spouse, the lineal descendants and their spouse of decedent, decedent’s spouse, and decedent’s parents. Legally adopted children are treated as child by blood.</a:t>
                      </a:r>
                      <a:endParaRPr lang="en-US" sz="16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mtClean="0"/>
                        <a:t>Family Member: a person within the third degree of relation, by blood, marriage, adoption, civil union or domestic partnership to another person.</a:t>
                      </a:r>
                    </a:p>
                    <a:p>
                      <a:endParaRPr lang="en-US" sz="1600"/>
                    </a:p>
                  </a:txBody>
                  <a:tcPr/>
                </a:tc>
                <a:extLst>
                  <a:ext uri="{0D108BD9-81ED-4DB2-BD59-A6C34878D82A}">
                    <a16:rowId xmlns:a16="http://schemas.microsoft.com/office/drawing/2014/main" val="311762009"/>
                  </a:ext>
                </a:extLst>
              </a:tr>
              <a:tr h="58921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mtClean="0"/>
                        <a:t>Material Participation</a:t>
                      </a:r>
                      <a:r>
                        <a:rPr lang="en-US" sz="1600" baseline="0" smtClean="0"/>
                        <a:t> – only required for indirect ownership</a:t>
                      </a:r>
                      <a:endParaRPr lang="en-US" sz="1600"/>
                    </a:p>
                  </a:txBody>
                  <a:tcPr/>
                </a:tc>
                <a:tc>
                  <a:txBody>
                    <a:bodyPr/>
                    <a:lstStyle/>
                    <a:p>
                      <a:r>
                        <a:rPr lang="en-US" sz="1600" smtClean="0"/>
                        <a:t>Material Participation</a:t>
                      </a:r>
                      <a:r>
                        <a:rPr lang="en-US" sz="1600" baseline="0" smtClean="0"/>
                        <a:t> – required for 5 years before and after death</a:t>
                      </a:r>
                      <a:endParaRPr lang="en-US" sz="1600"/>
                    </a:p>
                  </a:txBody>
                  <a:tcPr/>
                </a:tc>
                <a:extLst>
                  <a:ext uri="{0D108BD9-81ED-4DB2-BD59-A6C34878D82A}">
                    <a16:rowId xmlns:a16="http://schemas.microsoft.com/office/drawing/2014/main" val="3616436321"/>
                  </a:ext>
                </a:extLst>
              </a:tr>
              <a:tr h="377305">
                <a:tc>
                  <a:txBody>
                    <a:bodyPr/>
                    <a:lstStyle/>
                    <a:p>
                      <a:r>
                        <a:rPr lang="en-US" sz="1600" smtClean="0"/>
                        <a:t>Annual filing after death to track</a:t>
                      </a:r>
                      <a:r>
                        <a:rPr lang="en-US" sz="1600" baseline="0" smtClean="0"/>
                        <a:t> assets</a:t>
                      </a:r>
                      <a:r>
                        <a:rPr lang="en-US" sz="1600" smtClean="0"/>
                        <a:t>.</a:t>
                      </a:r>
                      <a:endParaRPr lang="en-US" sz="1600"/>
                    </a:p>
                  </a:txBody>
                  <a:tcPr/>
                </a:tc>
                <a:tc>
                  <a:txBody>
                    <a:bodyPr/>
                    <a:lstStyle/>
                    <a:p>
                      <a:r>
                        <a:rPr lang="en-US" sz="1600" smtClean="0"/>
                        <a:t>No regulations yet that require annual filing</a:t>
                      </a:r>
                      <a:endParaRPr lang="en-US" sz="1600"/>
                    </a:p>
                  </a:txBody>
                  <a:tcPr/>
                </a:tc>
                <a:extLst>
                  <a:ext uri="{0D108BD9-81ED-4DB2-BD59-A6C34878D82A}">
                    <a16:rowId xmlns:a16="http://schemas.microsoft.com/office/drawing/2014/main" val="3261701298"/>
                  </a:ext>
                </a:extLst>
              </a:tr>
              <a:tr h="589216">
                <a:tc>
                  <a:txBody>
                    <a:bodyPr/>
                    <a:lstStyle/>
                    <a:p>
                      <a:r>
                        <a:rPr lang="en-US" sz="1600" smtClean="0"/>
                        <a:t>Tax – if disposed of after</a:t>
                      </a:r>
                      <a:r>
                        <a:rPr lang="en-US" sz="1600" baseline="0" smtClean="0"/>
                        <a:t> death, then tax is pro-rated at 20% per year.</a:t>
                      </a:r>
                      <a:endParaRPr lang="en-US" sz="1600"/>
                    </a:p>
                  </a:txBody>
                  <a:tcPr/>
                </a:tc>
                <a:tc>
                  <a:txBody>
                    <a:bodyPr/>
                    <a:lstStyle/>
                    <a:p>
                      <a:r>
                        <a:rPr lang="en-US" sz="1600" smtClean="0"/>
                        <a:t>Tax – no proration</a:t>
                      </a:r>
                      <a:r>
                        <a:rPr lang="en-US" sz="1600" baseline="0" smtClean="0"/>
                        <a:t> if disposed of within 5 years after death</a:t>
                      </a:r>
                      <a:endParaRPr lang="en-US" sz="1600"/>
                    </a:p>
                  </a:txBody>
                  <a:tcPr/>
                </a:tc>
                <a:extLst>
                  <a:ext uri="{0D108BD9-81ED-4DB2-BD59-A6C34878D82A}">
                    <a16:rowId xmlns:a16="http://schemas.microsoft.com/office/drawing/2014/main" val="999788041"/>
                  </a:ext>
                </a:extLst>
              </a:tr>
            </a:tbl>
          </a:graphicData>
        </a:graphic>
      </p:graphicFrame>
    </p:spTree>
    <p:extLst>
      <p:ext uri="{BB962C8B-B14F-4D97-AF65-F5344CB8AC3E}">
        <p14:creationId xmlns:p14="http://schemas.microsoft.com/office/powerpoint/2010/main" val="27502490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 of Estate Planning</a:t>
            </a:r>
            <a:endParaRPr lang="en-US"/>
          </a:p>
        </p:txBody>
      </p:sp>
      <p:sp>
        <p:nvSpPr>
          <p:cNvPr id="3" name="Content Placeholder 2"/>
          <p:cNvSpPr>
            <a:spLocks noGrp="1"/>
          </p:cNvSpPr>
          <p:nvPr>
            <p:ph idx="1"/>
          </p:nvPr>
        </p:nvSpPr>
        <p:spPr/>
        <p:txBody>
          <a:bodyPr/>
          <a:lstStyle/>
          <a:p>
            <a:r>
              <a:rPr lang="en-US" smtClean="0"/>
              <a:t>I want to retain control of my property</a:t>
            </a:r>
          </a:p>
          <a:p>
            <a:r>
              <a:rPr lang="en-US" smtClean="0"/>
              <a:t>I want to give what I have, to whom I want, in the way that I want</a:t>
            </a:r>
          </a:p>
          <a:p>
            <a:r>
              <a:rPr lang="en-US" smtClean="0"/>
              <a:t>I want to protect my assets, and I want to save as much as possible for my family from taxes, creditors, and predators</a:t>
            </a:r>
          </a:p>
          <a:p>
            <a:r>
              <a:rPr lang="en-US" smtClean="0"/>
              <a:t>All without unnecessary costs or delays</a:t>
            </a:r>
            <a:endParaRPr lang="en-US"/>
          </a:p>
        </p:txBody>
      </p:sp>
    </p:spTree>
    <p:extLst>
      <p:ext uri="{BB962C8B-B14F-4D97-AF65-F5344CB8AC3E}">
        <p14:creationId xmlns:p14="http://schemas.microsoft.com/office/powerpoint/2010/main" val="154081758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Forest Conseration Tax Credit</a:t>
            </a:r>
            <a:endParaRPr lang="en-US"/>
          </a:p>
        </p:txBody>
      </p:sp>
      <p:sp>
        <p:nvSpPr>
          <p:cNvPr id="3" name="Content Placeholder 2"/>
          <p:cNvSpPr>
            <a:spLocks noGrp="1"/>
          </p:cNvSpPr>
          <p:nvPr>
            <p:ph idx="1"/>
          </p:nvPr>
        </p:nvSpPr>
        <p:spPr>
          <a:xfrm>
            <a:off x="604520" y="1432560"/>
            <a:ext cx="10515600" cy="4744403"/>
          </a:xfrm>
        </p:spPr>
        <p:txBody>
          <a:bodyPr>
            <a:normAutofit fontScale="92500" lnSpcReduction="20000"/>
          </a:bodyPr>
          <a:lstStyle/>
          <a:p>
            <a:r>
              <a:rPr lang="en-US" smtClean="0"/>
              <a:t>Tax credit to small forest landowners who agree to follow timber harvest restrictions – estate or income tax credit.</a:t>
            </a:r>
          </a:p>
          <a:p>
            <a:r>
              <a:rPr lang="en-US" smtClean="0"/>
              <a:t>Requirements:</a:t>
            </a:r>
          </a:p>
          <a:p>
            <a:pPr lvl="1"/>
            <a:r>
              <a:rPr lang="en-US" smtClean="0"/>
              <a:t>Landowner owns less than 5,000 acres of Oregon forestland</a:t>
            </a:r>
          </a:p>
          <a:p>
            <a:pPr lvl="1"/>
            <a:r>
              <a:rPr lang="en-US" smtClean="0"/>
              <a:t>Harvested no more than an average of 2MM board feet of timber each year during past 3 years; and</a:t>
            </a:r>
          </a:p>
          <a:p>
            <a:pPr lvl="1"/>
            <a:r>
              <a:rPr lang="en-US" smtClean="0"/>
              <a:t>Does not expect to harvest more than an average of 2MM board feet of timber during next 10 years.</a:t>
            </a:r>
          </a:p>
          <a:p>
            <a:pPr lvl="1"/>
            <a:r>
              <a:rPr lang="en-US" smtClean="0"/>
              <a:t>Operation of timber harvest Type 1, 2, or 3 next to an eligible stream that has specific vegetation retention requirements and harvest area that is at least same size as the area that will not be harvested.</a:t>
            </a:r>
          </a:p>
          <a:p>
            <a:pPr lvl="1"/>
            <a:r>
              <a:rPr lang="en-US" smtClean="0"/>
              <a:t>Record deed that includes irrevocable restriction prohibiting harvest in the forest conservation area during 50 years.</a:t>
            </a:r>
          </a:p>
          <a:p>
            <a:r>
              <a:rPr lang="en-US" smtClean="0"/>
              <a:t>ODF certifies the amount of the tax credit. </a:t>
            </a:r>
          </a:p>
          <a:p>
            <a:pPr lvl="1"/>
            <a:r>
              <a:rPr lang="en-US" smtClean="0"/>
              <a:t>Credit based on value of unharvested timber, cost of appraisal, and recording fee.</a:t>
            </a:r>
          </a:p>
          <a:p>
            <a:pPr lvl="1"/>
            <a:r>
              <a:rPr lang="en-US" smtClean="0"/>
              <a:t>The amount used on the estate tax return cannot exceed the tax liability.</a:t>
            </a:r>
          </a:p>
          <a:p>
            <a:pPr lvl="1"/>
            <a:r>
              <a:rPr lang="en-US" smtClean="0"/>
              <a:t>The unused credit can carry forward to the decedent owner’s heirs.</a:t>
            </a:r>
          </a:p>
          <a:p>
            <a:r>
              <a:rPr lang="en-US" smtClean="0"/>
              <a:t>If the timber is harvested prior to the 50 year restriction, then the credit must be repaid.</a:t>
            </a:r>
          </a:p>
          <a:p>
            <a:r>
              <a:rPr lang="en-US" smtClean="0"/>
              <a:t>Applicable to decedent’s who died on or after 1/1/2023</a:t>
            </a:r>
          </a:p>
          <a:p>
            <a:pPr lvl="1"/>
            <a:endParaRPr lang="en-US"/>
          </a:p>
        </p:txBody>
      </p:sp>
    </p:spTree>
    <p:extLst>
      <p:ext uri="{BB962C8B-B14F-4D97-AF65-F5344CB8AC3E}">
        <p14:creationId xmlns:p14="http://schemas.microsoft.com/office/powerpoint/2010/main" val="161513935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GIFTING VS. INHERITANCE</a:t>
            </a:r>
            <a:endParaRPr lang="en-US" dirty="0"/>
          </a:p>
        </p:txBody>
      </p:sp>
      <p:sp>
        <p:nvSpPr>
          <p:cNvPr id="3" name="Content Placeholder 2"/>
          <p:cNvSpPr>
            <a:spLocks noGrp="1"/>
          </p:cNvSpPr>
          <p:nvPr>
            <p:ph idx="1"/>
          </p:nvPr>
        </p:nvSpPr>
        <p:spPr>
          <a:xfrm>
            <a:off x="604520" y="1284712"/>
            <a:ext cx="10515600" cy="4351338"/>
          </a:xfrm>
        </p:spPr>
        <p:txBody>
          <a:bodyPr/>
          <a:lstStyle/>
          <a:p>
            <a:pPr marL="0" indent="0">
              <a:buNone/>
            </a:pPr>
            <a:endParaRPr lang="en-US" dirty="0" smtClean="0"/>
          </a:p>
          <a:p>
            <a:endParaRPr lang="en-US" dirty="0" smtClean="0"/>
          </a:p>
          <a:p>
            <a:endParaRPr lang="en-US" dirty="0"/>
          </a:p>
        </p:txBody>
      </p:sp>
      <p:grpSp>
        <p:nvGrpSpPr>
          <p:cNvPr id="4" name="Group 3"/>
          <p:cNvGrpSpPr/>
          <p:nvPr/>
        </p:nvGrpSpPr>
        <p:grpSpPr>
          <a:xfrm>
            <a:off x="3198230" y="1727200"/>
            <a:ext cx="6009271" cy="4395384"/>
            <a:chOff x="2408657" y="1739899"/>
            <a:chExt cx="5884444" cy="4382685"/>
          </a:xfrm>
        </p:grpSpPr>
        <p:pic>
          <p:nvPicPr>
            <p:cNvPr id="6" name="Picture 5" descr="Kayaking Whitewater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8657" y="1739899"/>
              <a:ext cx="5884444" cy="4382685"/>
            </a:xfrm>
            <a:prstGeom prst="rect">
              <a:avLst/>
            </a:prstGeom>
          </p:spPr>
        </p:pic>
        <p:sp>
          <p:nvSpPr>
            <p:cNvPr id="7" name="TextBox 6"/>
            <p:cNvSpPr txBox="1"/>
            <p:nvPr/>
          </p:nvSpPr>
          <p:spPr>
            <a:xfrm>
              <a:off x="2590799" y="2660349"/>
              <a:ext cx="1704109" cy="444987"/>
            </a:xfrm>
            <a:prstGeom prst="rect">
              <a:avLst/>
            </a:prstGeom>
            <a:noFill/>
          </p:spPr>
          <p:txBody>
            <a:bodyPr wrap="square" rtlCol="0">
              <a:spAutoFit/>
            </a:bodyPr>
            <a:lstStyle/>
            <a:p>
              <a:r>
                <a:rPr lang="en-US" sz="2300" b="1" dirty="0">
                  <a:solidFill>
                    <a:schemeClr val="tx2">
                      <a:lumMod val="50000"/>
                      <a:lumOff val="50000"/>
                    </a:schemeClr>
                  </a:solidFill>
                </a:rPr>
                <a:t>ESTATE TAX</a:t>
              </a:r>
            </a:p>
          </p:txBody>
        </p:sp>
        <p:sp>
          <p:nvSpPr>
            <p:cNvPr id="9" name="TextBox 8"/>
            <p:cNvSpPr txBox="1"/>
            <p:nvPr/>
          </p:nvSpPr>
          <p:spPr>
            <a:xfrm>
              <a:off x="6345382" y="4391891"/>
              <a:ext cx="1482436" cy="797907"/>
            </a:xfrm>
            <a:prstGeom prst="rect">
              <a:avLst/>
            </a:prstGeom>
            <a:noFill/>
          </p:spPr>
          <p:txBody>
            <a:bodyPr wrap="square" rtlCol="0">
              <a:spAutoFit/>
            </a:bodyPr>
            <a:lstStyle/>
            <a:p>
              <a:r>
                <a:rPr lang="en-US" sz="2300" b="1" dirty="0" smtClean="0">
                  <a:solidFill>
                    <a:schemeClr val="tx2">
                      <a:lumMod val="25000"/>
                      <a:lumOff val="75000"/>
                    </a:schemeClr>
                  </a:solidFill>
                </a:rPr>
                <a:t>INCOME TAX</a:t>
              </a:r>
              <a:endParaRPr lang="en-US" sz="2300" b="1" dirty="0">
                <a:solidFill>
                  <a:schemeClr val="tx2">
                    <a:lumMod val="25000"/>
                    <a:lumOff val="75000"/>
                  </a:schemeClr>
                </a:solidFill>
              </a:endParaRPr>
            </a:p>
          </p:txBody>
        </p:sp>
      </p:grpSp>
    </p:spTree>
    <p:extLst>
      <p:ext uri="{BB962C8B-B14F-4D97-AF65-F5344CB8AC3E}">
        <p14:creationId xmlns:p14="http://schemas.microsoft.com/office/powerpoint/2010/main" val="176196496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208" y="107306"/>
            <a:ext cx="10515600" cy="1325563"/>
          </a:xfrm>
        </p:spPr>
        <p:txBody>
          <a:bodyPr>
            <a:normAutofit/>
          </a:bodyPr>
          <a:lstStyle/>
          <a:p>
            <a:r>
              <a:rPr lang="en-US" dirty="0" smtClean="0"/>
              <a:t>Income Tax</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4716" y="223215"/>
            <a:ext cx="7270202" cy="6406135"/>
          </a:xfrm>
        </p:spPr>
      </p:pic>
    </p:spTree>
    <p:extLst>
      <p:ext uri="{BB962C8B-B14F-4D97-AF65-F5344CB8AC3E}">
        <p14:creationId xmlns:p14="http://schemas.microsoft.com/office/powerpoint/2010/main" val="297743057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en-US" sz="3600" dirty="0"/>
              <a:t>Gifting</a:t>
            </a:r>
          </a:p>
        </p:txBody>
      </p:sp>
      <p:sp>
        <p:nvSpPr>
          <p:cNvPr id="6" name="Content Placeholder 2"/>
          <p:cNvSpPr>
            <a:spLocks noGrp="1"/>
          </p:cNvSpPr>
          <p:nvPr>
            <p:ph idx="1"/>
          </p:nvPr>
        </p:nvSpPr>
        <p:spPr/>
        <p:txBody>
          <a:bodyPr rtlCol="0">
            <a:normAutofit fontScale="85000" lnSpcReduction="10000"/>
          </a:bodyPr>
          <a:lstStyle/>
          <a:p>
            <a:pPr>
              <a:buFont typeface="Arial"/>
              <a:buChar char="•"/>
              <a:defRPr/>
            </a:pPr>
            <a:r>
              <a:rPr lang="en-US" altLang="en-US" sz="2800" dirty="0" smtClean="0"/>
              <a:t>Oregon residents can reduce their taxable estates by making gifts during </a:t>
            </a:r>
            <a:r>
              <a:rPr lang="en-US" altLang="en-US" sz="2800" smtClean="0"/>
              <a:t>life </a:t>
            </a:r>
            <a:endParaRPr lang="en-US" altLang="en-US" sz="2800" smtClean="0"/>
          </a:p>
          <a:p>
            <a:pPr lvl="1">
              <a:buFont typeface="Arial"/>
              <a:buChar char="•"/>
              <a:defRPr/>
            </a:pPr>
            <a:r>
              <a:rPr lang="en-US" altLang="en-US" sz="2500" smtClean="0"/>
              <a:t>Example</a:t>
            </a:r>
            <a:r>
              <a:rPr lang="en-US" altLang="en-US" sz="2500" dirty="0"/>
              <a:t>:  Mary dies with assets of $2.5 million – estate owes $152,000 OET. If Mary gave away $1.5 million, then zero estate </a:t>
            </a:r>
            <a:r>
              <a:rPr lang="en-US" altLang="en-US" sz="2500"/>
              <a:t>tax</a:t>
            </a:r>
            <a:r>
              <a:rPr lang="en-US" altLang="en-US" sz="2500" smtClean="0"/>
              <a:t>.</a:t>
            </a:r>
          </a:p>
          <a:p>
            <a:pPr lvl="0"/>
            <a:r>
              <a:rPr lang="en-US" altLang="en-US" sz="3200"/>
              <a:t>When in doubt, file the 709</a:t>
            </a:r>
          </a:p>
          <a:p>
            <a:pPr lvl="0"/>
            <a:r>
              <a:rPr lang="en-US" altLang="en-US" sz="3200"/>
              <a:t>File Gift Tax Return to establish value and start statute of limitations running</a:t>
            </a:r>
          </a:p>
          <a:p>
            <a:pPr lvl="0"/>
            <a:r>
              <a:rPr lang="en-US" altLang="en-US" sz="3200"/>
              <a:t>Use certified appraisals </a:t>
            </a:r>
          </a:p>
          <a:p>
            <a:pPr lvl="0"/>
            <a:r>
              <a:rPr lang="en-US" altLang="en-US" sz="3200"/>
              <a:t>Especially important if discounting minority interests</a:t>
            </a:r>
          </a:p>
          <a:p>
            <a:pPr lvl="0"/>
            <a:r>
              <a:rPr lang="en-US" altLang="en-US" sz="3200"/>
              <a:t>Make sure gift is “complete” so cannot be pulled back into the estate</a:t>
            </a:r>
          </a:p>
          <a:p>
            <a:pPr lvl="0"/>
            <a:r>
              <a:rPr lang="en-US" altLang="en-US" sz="3200"/>
              <a:t>Don’t forget about GSTT on gift if applicable</a:t>
            </a:r>
          </a:p>
          <a:p>
            <a:pPr>
              <a:buFont typeface="Arial"/>
              <a:buChar char="–"/>
              <a:defRPr/>
            </a:pPr>
            <a:endParaRPr lang="en-US" altLang="en-US" sz="3100" dirty="0"/>
          </a:p>
        </p:txBody>
      </p:sp>
    </p:spTree>
    <p:extLst>
      <p:ext uri="{BB962C8B-B14F-4D97-AF65-F5344CB8AC3E}">
        <p14:creationId xmlns:p14="http://schemas.microsoft.com/office/powerpoint/2010/main" val="784318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heckerboard(across)">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Planning Considerations/Issues</a:t>
            </a:r>
            <a:endParaRPr lang="en-US" dirty="0"/>
          </a:p>
        </p:txBody>
      </p:sp>
      <p:sp>
        <p:nvSpPr>
          <p:cNvPr id="3" name="Content Placeholder 2"/>
          <p:cNvSpPr>
            <a:spLocks noGrp="1"/>
          </p:cNvSpPr>
          <p:nvPr>
            <p:ph sz="half" idx="1"/>
          </p:nvPr>
        </p:nvSpPr>
        <p:spPr/>
        <p:txBody>
          <a:bodyPr>
            <a:normAutofit lnSpcReduction="10000"/>
          </a:bodyPr>
          <a:lstStyle/>
          <a:p>
            <a:r>
              <a:rPr lang="en-US" smtClean="0"/>
              <a:t>How to attain 75% of days of 5 years</a:t>
            </a:r>
          </a:p>
          <a:p>
            <a:pPr lvl="1"/>
            <a:r>
              <a:rPr lang="en-US" smtClean="0"/>
              <a:t>Forestry – cameras to check on trees</a:t>
            </a:r>
          </a:p>
          <a:p>
            <a:pPr lvl="1"/>
            <a:r>
              <a:rPr lang="en-US" smtClean="0"/>
              <a:t>Fishing – cameras to look at boats, equipment</a:t>
            </a:r>
          </a:p>
          <a:p>
            <a:r>
              <a:rPr lang="en-US" smtClean="0"/>
              <a:t>Exemption is up to $15MM vs. federal lifetime exemption – using bypass or QTIP trusts.</a:t>
            </a:r>
          </a:p>
          <a:p>
            <a:r>
              <a:rPr lang="en-US" smtClean="0"/>
              <a:t>Gifting assets other than ONR Property to reduce estate to meet credit 50% rule</a:t>
            </a:r>
          </a:p>
          <a:p>
            <a:r>
              <a:rPr lang="en-US" smtClean="0"/>
              <a:t>Waiting for 2024 legislative session to see if any clarifications to exemption statute to confirm:</a:t>
            </a:r>
          </a:p>
          <a:p>
            <a:pPr lvl="1"/>
            <a:r>
              <a:rPr lang="en-US" smtClean="0"/>
              <a:t>Exemption available if ONR Property is owned indirectly</a:t>
            </a:r>
          </a:p>
          <a:p>
            <a:pPr lvl="1"/>
            <a:r>
              <a:rPr lang="en-US" smtClean="0"/>
              <a:t>Post-death transfers to LLCs or trusts allowed</a:t>
            </a:r>
          </a:p>
          <a:p>
            <a:pPr lvl="1"/>
            <a:r>
              <a:rPr lang="en-US" smtClean="0"/>
              <a:t>5 calendar years vs. 60 months from DOD</a:t>
            </a:r>
          </a:p>
          <a:p>
            <a:pPr lvl="1"/>
            <a:r>
              <a:rPr lang="en-US" smtClean="0"/>
              <a:t>Destruction of crops is not a disposition event</a:t>
            </a:r>
            <a:endParaRPr lang="en-US" dirty="0"/>
          </a:p>
        </p:txBody>
      </p:sp>
      <p:pic>
        <p:nvPicPr>
          <p:cNvPr id="14" name="Picture Placeholder 13">
            <a:extLst>
              <a:ext uri="{FF2B5EF4-FFF2-40B4-BE49-F238E27FC236}">
                <a16:creationId xmlns:a16="http://schemas.microsoft.com/office/drawing/2014/main" id="{E4AECCBA-944F-BEC0-6E7E-F008E3EC6244}"/>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387317098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9A7BD-EAAD-158A-5BED-609999A01832}"/>
              </a:ext>
            </a:extLst>
          </p:cNvPr>
          <p:cNvSpPr>
            <a:spLocks noGrp="1"/>
          </p:cNvSpPr>
          <p:nvPr>
            <p:ph type="title"/>
          </p:nvPr>
        </p:nvSpPr>
        <p:spPr/>
        <p:txBody>
          <a:bodyPr>
            <a:noAutofit/>
          </a:bodyPr>
          <a:lstStyle/>
          <a:p>
            <a:r>
              <a:rPr lang="en-US" sz="4000" dirty="0"/>
              <a:t>June Wiyrick Flores</a:t>
            </a:r>
          </a:p>
        </p:txBody>
      </p:sp>
      <p:sp>
        <p:nvSpPr>
          <p:cNvPr id="3" name="Text Placeholder 2">
            <a:extLst>
              <a:ext uri="{FF2B5EF4-FFF2-40B4-BE49-F238E27FC236}">
                <a16:creationId xmlns:a16="http://schemas.microsoft.com/office/drawing/2014/main" id="{6144A68B-C46A-DA0C-C029-C7672CE74ABE}"/>
              </a:ext>
            </a:extLst>
          </p:cNvPr>
          <p:cNvSpPr>
            <a:spLocks noGrp="1"/>
          </p:cNvSpPr>
          <p:nvPr>
            <p:ph type="body" sz="quarter" idx="14"/>
          </p:nvPr>
        </p:nvSpPr>
        <p:spPr/>
        <p:txBody>
          <a:bodyPr/>
          <a:lstStyle/>
          <a:p>
            <a:r>
              <a:rPr lang="en-US" dirty="0"/>
              <a:t>Shareholder</a:t>
            </a:r>
          </a:p>
        </p:txBody>
      </p:sp>
      <p:sp>
        <p:nvSpPr>
          <p:cNvPr id="4" name="Text Placeholder 3">
            <a:extLst>
              <a:ext uri="{FF2B5EF4-FFF2-40B4-BE49-F238E27FC236}">
                <a16:creationId xmlns:a16="http://schemas.microsoft.com/office/drawing/2014/main" id="{26AAC25E-6DDE-00DA-201A-39AC708201A7}"/>
              </a:ext>
            </a:extLst>
          </p:cNvPr>
          <p:cNvSpPr>
            <a:spLocks noGrp="1"/>
          </p:cNvSpPr>
          <p:nvPr>
            <p:ph type="body" sz="quarter" idx="13"/>
          </p:nvPr>
        </p:nvSpPr>
        <p:spPr>
          <a:xfrm>
            <a:off x="4558747" y="1921533"/>
            <a:ext cx="6982765" cy="4354549"/>
          </a:xfrm>
        </p:spPr>
        <p:txBody>
          <a:bodyPr>
            <a:normAutofit/>
          </a:bodyPr>
          <a:lstStyle/>
          <a:p>
            <a:r>
              <a:rPr lang="en-US" b="1" dirty="0"/>
              <a:t>I strive to make a meaningful impact on people’s lives by working with families, family businesses, and closely held businesses to develop and implement highly customized estate plans and succession strategies. </a:t>
            </a:r>
          </a:p>
          <a:p>
            <a:endParaRPr lang="en-US" b="1" dirty="0"/>
          </a:p>
          <a:p>
            <a:r>
              <a:rPr lang="en-US" dirty="0"/>
              <a:t>My area of practice also encompasses business clients with formation needs, development of governance structures, reorganizations and dissolutions, and mergers and acquisitions; extending to charitable and nonprofit organizations. I’m experienced in counseling tax-exempt and philanthropic organizations with formation and operations matters.</a:t>
            </a:r>
          </a:p>
        </p:txBody>
      </p:sp>
      <p:pic>
        <p:nvPicPr>
          <p:cNvPr id="11" name="Picture Placeholder 10">
            <a:extLst>
              <a:ext uri="{FF2B5EF4-FFF2-40B4-BE49-F238E27FC236}">
                <a16:creationId xmlns:a16="http://schemas.microsoft.com/office/drawing/2014/main" id="{6B7537FB-54FD-8EB2-5C78-1147866878A6}"/>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rcRect b="-86"/>
          <a:stretch>
            <a:fillRect/>
          </a:stretch>
        </p:blipFill>
        <p:spPr>
          <a:xfrm>
            <a:off x="371475" y="357809"/>
            <a:ext cx="3969558" cy="6084266"/>
          </a:xfrm>
        </p:spPr>
      </p:pic>
      <p:sp>
        <p:nvSpPr>
          <p:cNvPr id="10" name="Rectangle 9">
            <a:extLst>
              <a:ext uri="{FF2B5EF4-FFF2-40B4-BE49-F238E27FC236}">
                <a16:creationId xmlns:a16="http://schemas.microsoft.com/office/drawing/2014/main" id="{29623B17-2958-D186-F577-12923F0AEAD8}"/>
              </a:ext>
            </a:extLst>
          </p:cNvPr>
          <p:cNvSpPr/>
          <p:nvPr/>
        </p:nvSpPr>
        <p:spPr>
          <a:xfrm>
            <a:off x="0" y="5284693"/>
            <a:ext cx="2849360" cy="9351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3872975C-E798-AC67-6A50-5C156C791768}"/>
              </a:ext>
            </a:extLst>
          </p:cNvPr>
          <p:cNvSpPr>
            <a:spLocks noGrp="1"/>
          </p:cNvSpPr>
          <p:nvPr>
            <p:ph type="body" sz="quarter" idx="16"/>
          </p:nvPr>
        </p:nvSpPr>
        <p:spPr/>
        <p:txBody>
          <a:bodyPr/>
          <a:lstStyle/>
          <a:p>
            <a:r>
              <a:rPr lang="en-US" dirty="0"/>
              <a:t>503-796-2477</a:t>
            </a:r>
          </a:p>
        </p:txBody>
      </p:sp>
      <p:sp>
        <p:nvSpPr>
          <p:cNvPr id="7" name="Text Placeholder 6">
            <a:extLst>
              <a:ext uri="{FF2B5EF4-FFF2-40B4-BE49-F238E27FC236}">
                <a16:creationId xmlns:a16="http://schemas.microsoft.com/office/drawing/2014/main" id="{669AC4D2-8BAA-CD03-B26C-5A2B3C0D4B2E}"/>
              </a:ext>
            </a:extLst>
          </p:cNvPr>
          <p:cNvSpPr>
            <a:spLocks noGrp="1"/>
          </p:cNvSpPr>
          <p:nvPr>
            <p:ph type="body" sz="quarter" idx="17"/>
          </p:nvPr>
        </p:nvSpPr>
        <p:spPr/>
        <p:txBody>
          <a:bodyPr/>
          <a:lstStyle/>
          <a:p>
            <a:r>
              <a:rPr lang="en-US" sz="1500" dirty="0"/>
              <a:t>jwflores@schwabe.com</a:t>
            </a:r>
          </a:p>
        </p:txBody>
      </p:sp>
    </p:spTree>
    <p:extLst>
      <p:ext uri="{BB962C8B-B14F-4D97-AF65-F5344CB8AC3E}">
        <p14:creationId xmlns:p14="http://schemas.microsoft.com/office/powerpoint/2010/main" val="82024039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boat on a lake&#10;&#10;Description automatically generated with low confidence">
            <a:extLst>
              <a:ext uri="{FF2B5EF4-FFF2-40B4-BE49-F238E27FC236}">
                <a16:creationId xmlns:a16="http://schemas.microsoft.com/office/drawing/2014/main" id="{1B341497-482B-A547-9554-6DC43C3847E0}"/>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tretch>
            <a:fillRect/>
          </a:stretch>
        </p:blipFill>
        <p:spPr>
          <a:ln>
            <a:noFill/>
          </a:ln>
        </p:spPr>
      </p:pic>
      <p:pic>
        <p:nvPicPr>
          <p:cNvPr id="19" name="Picture Placeholder 18" descr="A close-up of a fish&#10;&#10;Description automatically generated with low confidence">
            <a:extLst>
              <a:ext uri="{FF2B5EF4-FFF2-40B4-BE49-F238E27FC236}">
                <a16:creationId xmlns:a16="http://schemas.microsoft.com/office/drawing/2014/main" id="{C77448A5-A415-4946-807B-4CE9DD20ED91}"/>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tretch>
            <a:fillRect/>
          </a:stretch>
        </p:blipFill>
        <p:spPr>
          <a:ln>
            <a:noFill/>
          </a:ln>
        </p:spPr>
      </p:pic>
      <p:pic>
        <p:nvPicPr>
          <p:cNvPr id="21" name="Picture Placeholder 20">
            <a:extLst>
              <a:ext uri="{FF2B5EF4-FFF2-40B4-BE49-F238E27FC236}">
                <a16:creationId xmlns:a16="http://schemas.microsoft.com/office/drawing/2014/main" id="{BECB3168-2E8A-2E43-8407-74764F875303}"/>
              </a:ext>
            </a:extLst>
          </p:cNvPr>
          <p:cNvPicPr>
            <a:picLocks noGrp="1" noChangeAspect="1"/>
          </p:cNvPicPr>
          <p:nvPr>
            <p:ph type="pic" sz="quarter" idx="15"/>
          </p:nvPr>
        </p:nvPicPr>
        <p:blipFill>
          <a:blip r:embed="rId4">
            <a:extLst>
              <a:ext uri="{28A0092B-C50C-407E-A947-70E740481C1C}">
                <a14:useLocalDpi xmlns:a14="http://schemas.microsoft.com/office/drawing/2010/main"/>
              </a:ext>
            </a:extLst>
          </a:blip>
          <a:stretch>
            <a:fillRect/>
          </a:stretch>
        </p:blipFill>
        <p:spPr>
          <a:xfrm>
            <a:off x="9154978" y="0"/>
            <a:ext cx="3068320" cy="3429000"/>
          </a:xfrm>
          <a:ln>
            <a:noFill/>
          </a:ln>
        </p:spPr>
      </p:pic>
      <p:pic>
        <p:nvPicPr>
          <p:cNvPr id="25" name="Picture Placeholder 24" descr="A picture containing indoor, chocolate, plate, decorated&#10;&#10;Description automatically generated">
            <a:extLst>
              <a:ext uri="{FF2B5EF4-FFF2-40B4-BE49-F238E27FC236}">
                <a16:creationId xmlns:a16="http://schemas.microsoft.com/office/drawing/2014/main" id="{BC2D1450-913F-FC44-8516-043D9CB1E632}"/>
              </a:ext>
            </a:extLst>
          </p:cNvPr>
          <p:cNvPicPr>
            <a:picLocks noGrp="1" noChangeAspect="1"/>
          </p:cNvPicPr>
          <p:nvPr>
            <p:ph type="pic" sz="quarter" idx="16"/>
          </p:nvPr>
        </p:nvPicPr>
        <p:blipFill>
          <a:blip r:embed="rId5">
            <a:extLst>
              <a:ext uri="{28A0092B-C50C-407E-A947-70E740481C1C}">
                <a14:useLocalDpi xmlns:a14="http://schemas.microsoft.com/office/drawing/2010/main"/>
              </a:ext>
            </a:extLst>
          </a:blip>
          <a:stretch>
            <a:fillRect/>
          </a:stretch>
        </p:blipFill>
        <p:spPr>
          <a:ln>
            <a:noFill/>
          </a:ln>
        </p:spPr>
      </p:pic>
      <p:pic>
        <p:nvPicPr>
          <p:cNvPr id="27" name="Picture Placeholder 26" descr="A close up of a circuit board&#10;&#10;Description automatically generated with low confidence">
            <a:extLst>
              <a:ext uri="{FF2B5EF4-FFF2-40B4-BE49-F238E27FC236}">
                <a16:creationId xmlns:a16="http://schemas.microsoft.com/office/drawing/2014/main" id="{AF691ABA-F507-B646-945E-B8DBDF01152F}"/>
              </a:ext>
            </a:extLst>
          </p:cNvPr>
          <p:cNvPicPr>
            <a:picLocks noGrp="1" noChangeAspect="1"/>
          </p:cNvPicPr>
          <p:nvPr>
            <p:ph type="pic" sz="quarter" idx="17"/>
          </p:nvPr>
        </p:nvPicPr>
        <p:blipFill>
          <a:blip r:embed="rId6">
            <a:extLst>
              <a:ext uri="{28A0092B-C50C-407E-A947-70E740481C1C}">
                <a14:useLocalDpi xmlns:a14="http://schemas.microsoft.com/office/drawing/2010/main"/>
              </a:ext>
            </a:extLst>
          </a:blip>
          <a:stretch>
            <a:fillRect/>
          </a:stretch>
        </p:blipFill>
        <p:spPr>
          <a:ln>
            <a:noFill/>
          </a:ln>
        </p:spPr>
      </p:pic>
      <p:pic>
        <p:nvPicPr>
          <p:cNvPr id="29" name="Picture Placeholder 28" descr="A picture containing text&#10;&#10;Description automatically generated">
            <a:extLst>
              <a:ext uri="{FF2B5EF4-FFF2-40B4-BE49-F238E27FC236}">
                <a16:creationId xmlns:a16="http://schemas.microsoft.com/office/drawing/2014/main" id="{93117780-D2F8-CD46-9622-0CDF39C9901B}"/>
              </a:ext>
            </a:extLst>
          </p:cNvPr>
          <p:cNvPicPr>
            <a:picLocks noGrp="1" noChangeAspect="1"/>
          </p:cNvPicPr>
          <p:nvPr>
            <p:ph type="pic" sz="quarter" idx="18"/>
          </p:nvPr>
        </p:nvPicPr>
        <p:blipFill>
          <a:blip r:embed="rId7">
            <a:extLst>
              <a:ext uri="{28A0092B-C50C-407E-A947-70E740481C1C}">
                <a14:useLocalDpi xmlns:a14="http://schemas.microsoft.com/office/drawing/2010/main"/>
              </a:ext>
            </a:extLst>
          </a:blip>
          <a:stretch>
            <a:fillRect/>
          </a:stretch>
        </p:blipFill>
        <p:spPr>
          <a:ln>
            <a:noFill/>
          </a:ln>
        </p:spPr>
      </p:pic>
      <p:pic>
        <p:nvPicPr>
          <p:cNvPr id="23" name="Picture Placeholder 22" descr="A picture containing bottle&#10;&#10;Description automatically generated">
            <a:extLst>
              <a:ext uri="{FF2B5EF4-FFF2-40B4-BE49-F238E27FC236}">
                <a16:creationId xmlns:a16="http://schemas.microsoft.com/office/drawing/2014/main" id="{1E1E11F6-04BC-5A4A-A1AB-D0C6951DEA80}"/>
              </a:ext>
            </a:extLst>
          </p:cNvPr>
          <p:cNvPicPr>
            <a:picLocks noGrp="1" noChangeAspect="1"/>
          </p:cNvPicPr>
          <p:nvPr>
            <p:ph type="pic" sz="quarter" idx="19"/>
          </p:nvPr>
        </p:nvPicPr>
        <p:blipFill>
          <a:blip r:embed="rId8">
            <a:extLst>
              <a:ext uri="{28A0092B-C50C-407E-A947-70E740481C1C}">
                <a14:useLocalDpi xmlns:a14="http://schemas.microsoft.com/office/drawing/2010/main"/>
              </a:ext>
            </a:extLst>
          </a:blip>
          <a:stretch>
            <a:fillRect/>
          </a:stretch>
        </p:blipFill>
        <p:spPr>
          <a:ln>
            <a:noFill/>
          </a:ln>
        </p:spPr>
      </p:pic>
      <p:sp>
        <p:nvSpPr>
          <p:cNvPr id="30" name="Rectangle 29">
            <a:extLst>
              <a:ext uri="{FF2B5EF4-FFF2-40B4-BE49-F238E27FC236}">
                <a16:creationId xmlns:a16="http://schemas.microsoft.com/office/drawing/2014/main" id="{7CEA3A6E-BE93-5844-9A99-A86171C112C4}"/>
              </a:ext>
            </a:extLst>
          </p:cNvPr>
          <p:cNvSpPr/>
          <p:nvPr/>
        </p:nvSpPr>
        <p:spPr>
          <a:xfrm rot="5400000">
            <a:off x="3091590" y="-63909"/>
            <a:ext cx="2936238" cy="3064060"/>
          </a:xfrm>
          <a:prstGeom prst="rect">
            <a:avLst/>
          </a:prstGeom>
          <a:gradFill flip="none" rotWithShape="1">
            <a:gsLst>
              <a:gs pos="50000">
                <a:schemeClr val="bg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B41F6B74-DC4F-7C4C-9811-5CFD5925F3E4}"/>
              </a:ext>
            </a:extLst>
          </p:cNvPr>
          <p:cNvSpPr/>
          <p:nvPr/>
        </p:nvSpPr>
        <p:spPr>
          <a:xfrm rot="5400000">
            <a:off x="6149750" y="-63909"/>
            <a:ext cx="2936238" cy="3064060"/>
          </a:xfrm>
          <a:prstGeom prst="rect">
            <a:avLst/>
          </a:prstGeom>
          <a:gradFill flip="none" rotWithShape="1">
            <a:gsLst>
              <a:gs pos="50000">
                <a:schemeClr val="bg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CCBCB29-27A7-BE43-83C0-D23315B4EB91}"/>
              </a:ext>
            </a:extLst>
          </p:cNvPr>
          <p:cNvSpPr/>
          <p:nvPr/>
        </p:nvSpPr>
        <p:spPr>
          <a:xfrm rot="5400000">
            <a:off x="9218070" y="-63909"/>
            <a:ext cx="2936238" cy="3064060"/>
          </a:xfrm>
          <a:prstGeom prst="rect">
            <a:avLst/>
          </a:prstGeom>
          <a:gradFill flip="none" rotWithShape="1">
            <a:gsLst>
              <a:gs pos="50000">
                <a:schemeClr val="bg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0EF1041-A9E4-F54D-8FDE-1F58D785DBFC}"/>
              </a:ext>
            </a:extLst>
          </p:cNvPr>
          <p:cNvSpPr/>
          <p:nvPr/>
        </p:nvSpPr>
        <p:spPr>
          <a:xfrm rot="5400000">
            <a:off x="3091590" y="3365091"/>
            <a:ext cx="2936238" cy="3064060"/>
          </a:xfrm>
          <a:prstGeom prst="rect">
            <a:avLst/>
          </a:prstGeom>
          <a:gradFill flip="none" rotWithShape="1">
            <a:gsLst>
              <a:gs pos="50000">
                <a:schemeClr val="bg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2751BA8-5FA9-8D4F-90C0-48312C50E2B2}"/>
              </a:ext>
            </a:extLst>
          </p:cNvPr>
          <p:cNvSpPr/>
          <p:nvPr/>
        </p:nvSpPr>
        <p:spPr>
          <a:xfrm rot="5400000">
            <a:off x="6156962" y="3372303"/>
            <a:ext cx="2936238" cy="3049636"/>
          </a:xfrm>
          <a:prstGeom prst="rect">
            <a:avLst/>
          </a:prstGeom>
          <a:gradFill flip="none" rotWithShape="1">
            <a:gsLst>
              <a:gs pos="50000">
                <a:schemeClr val="bg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55EB2C4-8DAB-324D-B283-DF2EFBAA83B6}"/>
              </a:ext>
            </a:extLst>
          </p:cNvPr>
          <p:cNvSpPr/>
          <p:nvPr/>
        </p:nvSpPr>
        <p:spPr>
          <a:xfrm rot="5400000">
            <a:off x="9218070" y="3365091"/>
            <a:ext cx="2936238" cy="3064060"/>
          </a:xfrm>
          <a:prstGeom prst="rect">
            <a:avLst/>
          </a:prstGeom>
          <a:gradFill flip="none" rotWithShape="1">
            <a:gsLst>
              <a:gs pos="50000">
                <a:schemeClr val="bg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EB64745-E6A0-C64D-A023-D45BBEF27F11}"/>
              </a:ext>
            </a:extLst>
          </p:cNvPr>
          <p:cNvSpPr/>
          <p:nvPr/>
        </p:nvSpPr>
        <p:spPr>
          <a:xfrm rot="5400000">
            <a:off x="14282" y="3365091"/>
            <a:ext cx="2936238" cy="3064060"/>
          </a:xfrm>
          <a:prstGeom prst="rect">
            <a:avLst/>
          </a:prstGeom>
          <a:gradFill flip="none" rotWithShape="1">
            <a:gsLst>
              <a:gs pos="50000">
                <a:schemeClr val="bg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FA6C581A-AB5F-E04C-B842-D73FC0A7B772}"/>
              </a:ext>
            </a:extLst>
          </p:cNvPr>
          <p:cNvSpPr>
            <a:spLocks noGrp="1"/>
          </p:cNvSpPr>
          <p:nvPr>
            <p:ph type="body" sz="quarter" idx="26"/>
          </p:nvPr>
        </p:nvSpPr>
        <p:spPr/>
        <p:txBody>
          <a:bodyPr/>
          <a:lstStyle/>
          <a:p>
            <a:r>
              <a:rPr lang="en-US" dirty="0"/>
              <a:t>INDIAN COUNTRY</a:t>
            </a:r>
            <a:br>
              <a:rPr lang="en-US" dirty="0"/>
            </a:br>
            <a:r>
              <a:rPr lang="en-US" dirty="0"/>
              <a:t>AND ALASKA NATIVE</a:t>
            </a:r>
            <a:br>
              <a:rPr lang="en-US" dirty="0"/>
            </a:br>
            <a:r>
              <a:rPr lang="en-US" dirty="0"/>
              <a:t>CORPORATIONS</a:t>
            </a:r>
          </a:p>
        </p:txBody>
      </p:sp>
      <p:sp>
        <p:nvSpPr>
          <p:cNvPr id="10" name="Text Placeholder 9">
            <a:extLst>
              <a:ext uri="{FF2B5EF4-FFF2-40B4-BE49-F238E27FC236}">
                <a16:creationId xmlns:a16="http://schemas.microsoft.com/office/drawing/2014/main" id="{17B9AA57-5D5F-E14E-8BEC-5717EA422F7D}"/>
              </a:ext>
            </a:extLst>
          </p:cNvPr>
          <p:cNvSpPr>
            <a:spLocks noGrp="1"/>
          </p:cNvSpPr>
          <p:nvPr>
            <p:ph type="body" sz="quarter" idx="27"/>
          </p:nvPr>
        </p:nvSpPr>
        <p:spPr/>
        <p:txBody>
          <a:bodyPr/>
          <a:lstStyle/>
          <a:p>
            <a:r>
              <a:rPr lang="en-US" dirty="0"/>
              <a:t>HEALTHCARE AND</a:t>
            </a:r>
            <a:br>
              <a:rPr lang="en-US" dirty="0"/>
            </a:br>
            <a:r>
              <a:rPr lang="en-US" dirty="0"/>
              <a:t>LIFE SCIENCES</a:t>
            </a:r>
          </a:p>
        </p:txBody>
      </p:sp>
      <p:sp>
        <p:nvSpPr>
          <p:cNvPr id="11" name="Text Placeholder 10">
            <a:extLst>
              <a:ext uri="{FF2B5EF4-FFF2-40B4-BE49-F238E27FC236}">
                <a16:creationId xmlns:a16="http://schemas.microsoft.com/office/drawing/2014/main" id="{AA866B09-A3A6-D441-B5A3-BD7E1009EB51}"/>
              </a:ext>
            </a:extLst>
          </p:cNvPr>
          <p:cNvSpPr>
            <a:spLocks noGrp="1"/>
          </p:cNvSpPr>
          <p:nvPr>
            <p:ph type="body" sz="quarter" idx="28"/>
          </p:nvPr>
        </p:nvSpPr>
        <p:spPr/>
        <p:txBody>
          <a:bodyPr/>
          <a:lstStyle/>
          <a:p>
            <a:r>
              <a:rPr lang="en-US" dirty="0"/>
              <a:t>REAL ESTATE AND</a:t>
            </a:r>
            <a:br>
              <a:rPr lang="en-US" dirty="0"/>
            </a:br>
            <a:r>
              <a:rPr lang="en-US" dirty="0"/>
              <a:t>CONSTRUCTION</a:t>
            </a:r>
          </a:p>
        </p:txBody>
      </p:sp>
      <p:sp>
        <p:nvSpPr>
          <p:cNvPr id="12" name="Text Placeholder 11">
            <a:extLst>
              <a:ext uri="{FF2B5EF4-FFF2-40B4-BE49-F238E27FC236}">
                <a16:creationId xmlns:a16="http://schemas.microsoft.com/office/drawing/2014/main" id="{6A0B2FCB-F511-9745-84AC-33CC4CD99055}"/>
              </a:ext>
            </a:extLst>
          </p:cNvPr>
          <p:cNvSpPr>
            <a:spLocks noGrp="1"/>
          </p:cNvSpPr>
          <p:nvPr>
            <p:ph type="body" sz="quarter" idx="29"/>
          </p:nvPr>
        </p:nvSpPr>
        <p:spPr/>
        <p:txBody>
          <a:bodyPr/>
          <a:lstStyle/>
          <a:p>
            <a:r>
              <a:rPr lang="en-US" dirty="0"/>
              <a:t>NATURAL RESOURCES</a:t>
            </a:r>
          </a:p>
        </p:txBody>
      </p:sp>
      <p:sp>
        <p:nvSpPr>
          <p:cNvPr id="13" name="Text Placeholder 12">
            <a:extLst>
              <a:ext uri="{FF2B5EF4-FFF2-40B4-BE49-F238E27FC236}">
                <a16:creationId xmlns:a16="http://schemas.microsoft.com/office/drawing/2014/main" id="{F359CFDF-2BF3-724C-8BAF-52237A56E5A7}"/>
              </a:ext>
            </a:extLst>
          </p:cNvPr>
          <p:cNvSpPr>
            <a:spLocks noGrp="1"/>
          </p:cNvSpPr>
          <p:nvPr>
            <p:ph type="body" sz="quarter" idx="30"/>
          </p:nvPr>
        </p:nvSpPr>
        <p:spPr/>
        <p:txBody>
          <a:bodyPr/>
          <a:lstStyle/>
          <a:p>
            <a:r>
              <a:rPr lang="en-US" dirty="0"/>
              <a:t>TECHNOLOGY</a:t>
            </a:r>
          </a:p>
        </p:txBody>
      </p:sp>
      <p:sp>
        <p:nvSpPr>
          <p:cNvPr id="14" name="Text Placeholder 13">
            <a:extLst>
              <a:ext uri="{FF2B5EF4-FFF2-40B4-BE49-F238E27FC236}">
                <a16:creationId xmlns:a16="http://schemas.microsoft.com/office/drawing/2014/main" id="{80E4870A-321E-4648-B9C0-C6F99BB1CE26}"/>
              </a:ext>
            </a:extLst>
          </p:cNvPr>
          <p:cNvSpPr>
            <a:spLocks noGrp="1"/>
          </p:cNvSpPr>
          <p:nvPr>
            <p:ph type="body" sz="quarter" idx="31"/>
          </p:nvPr>
        </p:nvSpPr>
        <p:spPr/>
        <p:txBody>
          <a:bodyPr/>
          <a:lstStyle/>
          <a:p>
            <a:r>
              <a:rPr lang="en-US" dirty="0"/>
              <a:t>PORTS AND MARITIME</a:t>
            </a:r>
          </a:p>
        </p:txBody>
      </p:sp>
      <p:sp>
        <p:nvSpPr>
          <p:cNvPr id="15" name="Text Placeholder 14">
            <a:extLst>
              <a:ext uri="{FF2B5EF4-FFF2-40B4-BE49-F238E27FC236}">
                <a16:creationId xmlns:a16="http://schemas.microsoft.com/office/drawing/2014/main" id="{D1DFEA07-B5CB-1246-8493-38485AF936E6}"/>
              </a:ext>
            </a:extLst>
          </p:cNvPr>
          <p:cNvSpPr>
            <a:spLocks noGrp="1"/>
          </p:cNvSpPr>
          <p:nvPr>
            <p:ph type="body" sz="quarter" idx="32"/>
          </p:nvPr>
        </p:nvSpPr>
        <p:spPr/>
        <p:txBody>
          <a:bodyPr/>
          <a:lstStyle/>
          <a:p>
            <a:r>
              <a:rPr lang="en-US" dirty="0"/>
              <a:t>COMMERCIAL PRODUCTS, MANUFACTURING,</a:t>
            </a:r>
            <a:br>
              <a:rPr lang="en-US" dirty="0"/>
            </a:br>
            <a:r>
              <a:rPr lang="en-US" dirty="0"/>
              <a:t>AND RETAIL</a:t>
            </a:r>
          </a:p>
        </p:txBody>
      </p:sp>
      <p:cxnSp>
        <p:nvCxnSpPr>
          <p:cNvPr id="37" name="Straight Connector 36">
            <a:extLst>
              <a:ext uri="{FF2B5EF4-FFF2-40B4-BE49-F238E27FC236}">
                <a16:creationId xmlns:a16="http://schemas.microsoft.com/office/drawing/2014/main" id="{D06EAAA1-0D1C-5848-B931-B8B253715994}"/>
              </a:ext>
            </a:extLst>
          </p:cNvPr>
          <p:cNvCxnSpPr/>
          <p:nvPr/>
        </p:nvCxnSpPr>
        <p:spPr>
          <a:xfrm flipH="1">
            <a:off x="3027680" y="-109182"/>
            <a:ext cx="0" cy="69671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E134776-28A5-B948-B589-10F7EFBC2408}"/>
              </a:ext>
            </a:extLst>
          </p:cNvPr>
          <p:cNvCxnSpPr/>
          <p:nvPr/>
        </p:nvCxnSpPr>
        <p:spPr>
          <a:xfrm flipH="1">
            <a:off x="6098426" y="-109182"/>
            <a:ext cx="0" cy="69671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DA40F3-3B10-A346-947D-554DE15B4212}"/>
              </a:ext>
            </a:extLst>
          </p:cNvPr>
          <p:cNvCxnSpPr/>
          <p:nvPr/>
        </p:nvCxnSpPr>
        <p:spPr>
          <a:xfrm flipH="1">
            <a:off x="9155525" y="-109182"/>
            <a:ext cx="0" cy="69671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63718CF-BA4F-064B-99D7-2BF0DCC1F1E6}"/>
              </a:ext>
            </a:extLst>
          </p:cNvPr>
          <p:cNvCxnSpPr/>
          <p:nvPr/>
        </p:nvCxnSpPr>
        <p:spPr>
          <a:xfrm flipH="1">
            <a:off x="-438852" y="3429000"/>
            <a:ext cx="129265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4187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en-US" smtClean="0"/>
              <a:t>NR SUCCESSION </a:t>
            </a:r>
            <a:r>
              <a:rPr lang="en-US" altLang="en-US" dirty="0" smtClean="0"/>
              <a:t>PLANNING</a:t>
            </a:r>
          </a:p>
        </p:txBody>
      </p:sp>
      <p:sp>
        <p:nvSpPr>
          <p:cNvPr id="24579" name="Rectangle 3"/>
          <p:cNvSpPr>
            <a:spLocks noGrp="1" noChangeArrowheads="1"/>
          </p:cNvSpPr>
          <p:nvPr>
            <p:ph sz="half" idx="1"/>
          </p:nvPr>
        </p:nvSpPr>
        <p:spPr/>
        <p:txBody>
          <a:bodyPr/>
          <a:lstStyle/>
          <a:p>
            <a:r>
              <a:rPr lang="en-US" altLang="en-US" sz="2400" dirty="0"/>
              <a:t>Involves creating a plan for your business to successfully transition it as part of your </a:t>
            </a:r>
            <a:r>
              <a:rPr lang="en-US" altLang="en-US" sz="2400"/>
              <a:t>estate plan</a:t>
            </a:r>
            <a:endParaRPr lang="en-US" altLang="en-US" sz="2400" dirty="0"/>
          </a:p>
          <a:p>
            <a:r>
              <a:rPr lang="en-US" altLang="en-US" sz="2400" dirty="0"/>
              <a:t>The business documents need to dovetail with the estate planning documents so that they fly </a:t>
            </a:r>
            <a:r>
              <a:rPr lang="en-US" altLang="en-US" sz="2400"/>
              <a:t>in formation</a:t>
            </a:r>
            <a:endParaRPr lang="en-US" altLang="en-US" sz="2400" dirty="0"/>
          </a:p>
        </p:txBody>
      </p:sp>
      <p:pic>
        <p:nvPicPr>
          <p:cNvPr id="2" name="Picture 1" descr="Daily Notions - 12.09.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1101050"/>
            <a:ext cx="4819650" cy="3209925"/>
          </a:xfrm>
          <a:prstGeom prst="rect">
            <a:avLst/>
          </a:prstGeom>
        </p:spPr>
      </p:pic>
    </p:spTree>
    <p:extLst>
      <p:ext uri="{BB962C8B-B14F-4D97-AF65-F5344CB8AC3E}">
        <p14:creationId xmlns:p14="http://schemas.microsoft.com/office/powerpoint/2010/main" val="271605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heckerboard(across)">
                                      <p:cBhvr>
                                        <p:cTn id="7" dur="500"/>
                                        <p:tgtEl>
                                          <p:spTgt spid="24578"/>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slide(fromBottom)">
                                      <p:cBhvr>
                                        <p:cTn id="11" dur="1000"/>
                                        <p:tgtEl>
                                          <p:spTgt spid="24579">
                                            <p:txEl>
                                              <p:pRg st="0" end="0"/>
                                            </p:txEl>
                                          </p:spTgt>
                                        </p:tgtEl>
                                      </p:cBhvr>
                                    </p:animEffect>
                                  </p:childTnLst>
                                </p:cTn>
                              </p:par>
                            </p:childTnLst>
                          </p:cTn>
                        </p:par>
                        <p:par>
                          <p:cTn id="12" fill="hold">
                            <p:stCondLst>
                              <p:cond delay="1500"/>
                            </p:stCondLst>
                            <p:childTnLst>
                              <p:par>
                                <p:cTn id="13" presetID="12" presetClass="entr" presetSubtype="4" fill="hold" nodeType="after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Effect transition="in" filter="slide(fromBottom)">
                                      <p:cBhvr>
                                        <p:cTn id="15" dur="10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en-US" sz="3600" smtClean="0"/>
              <a:t>GETTING </a:t>
            </a:r>
            <a:r>
              <a:rPr lang="en-US" altLang="en-US" sz="3600" dirty="0"/>
              <a:t>ORGANIZED</a:t>
            </a:r>
          </a:p>
        </p:txBody>
      </p:sp>
      <p:sp>
        <p:nvSpPr>
          <p:cNvPr id="24579" name="Rectangle 3"/>
          <p:cNvSpPr>
            <a:spLocks noGrp="1" noChangeArrowheads="1"/>
          </p:cNvSpPr>
          <p:nvPr>
            <p:ph idx="1"/>
          </p:nvPr>
        </p:nvSpPr>
        <p:spPr/>
        <p:txBody>
          <a:bodyPr/>
          <a:lstStyle/>
          <a:p>
            <a:r>
              <a:rPr lang="en-US" altLang="en-US" sz="2800" dirty="0"/>
              <a:t>In order to create a succession plan</a:t>
            </a:r>
            <a:r>
              <a:rPr lang="en-US" altLang="en-US" sz="2800"/>
              <a:t>, </a:t>
            </a:r>
            <a:r>
              <a:rPr lang="en-US" altLang="en-US" sz="2800" smtClean="0"/>
              <a:t>advisors need </a:t>
            </a:r>
            <a:r>
              <a:rPr lang="en-US" altLang="en-US" sz="2800" dirty="0"/>
              <a:t>to have a clear understanding of </a:t>
            </a:r>
            <a:r>
              <a:rPr lang="en-US" altLang="en-US" sz="2800"/>
              <a:t>the </a:t>
            </a:r>
            <a:r>
              <a:rPr lang="en-US" altLang="en-US" sz="2800" smtClean="0"/>
              <a:t>client’s business </a:t>
            </a:r>
            <a:r>
              <a:rPr lang="en-US" altLang="en-US" sz="2800" dirty="0"/>
              <a:t>and estate assets and liabilities.</a:t>
            </a:r>
          </a:p>
          <a:p>
            <a:r>
              <a:rPr lang="en-US" altLang="en-US" sz="2800" smtClean="0"/>
              <a:t>Client should gather </a:t>
            </a:r>
            <a:r>
              <a:rPr lang="en-US" altLang="en-US" sz="2800" dirty="0"/>
              <a:t>all information about the farm operation and its assets including the manner in which the assets are used in farming and fair market values.</a:t>
            </a:r>
          </a:p>
          <a:p>
            <a:r>
              <a:rPr lang="en-US" altLang="en-US" sz="2800" dirty="0"/>
              <a:t>This asset information is used to estimate the taxable estate at death.</a:t>
            </a:r>
          </a:p>
        </p:txBody>
      </p:sp>
    </p:spTree>
    <p:extLst>
      <p:ext uri="{BB962C8B-B14F-4D97-AF65-F5344CB8AC3E}">
        <p14:creationId xmlns:p14="http://schemas.microsoft.com/office/powerpoint/2010/main" val="39221024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heckerboard(across)">
                                      <p:cBhvr>
                                        <p:cTn id="7" dur="500"/>
                                        <p:tgtEl>
                                          <p:spTgt spid="24578"/>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slide(fromBottom)">
                                      <p:cBhvr>
                                        <p:cTn id="11" dur="1000"/>
                                        <p:tgtEl>
                                          <p:spTgt spid="24579">
                                            <p:txEl>
                                              <p:pRg st="0" end="0"/>
                                            </p:txEl>
                                          </p:spTgt>
                                        </p:tgtEl>
                                      </p:cBhvr>
                                    </p:animEffect>
                                  </p:childTnLst>
                                </p:cTn>
                              </p:par>
                            </p:childTnLst>
                          </p:cTn>
                        </p:par>
                        <p:par>
                          <p:cTn id="12" fill="hold">
                            <p:stCondLst>
                              <p:cond delay="1500"/>
                            </p:stCondLst>
                            <p:childTnLst>
                              <p:par>
                                <p:cTn id="13" presetID="12" presetClass="entr" presetSubtype="4" fill="hold" nodeType="after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Effect transition="in" filter="slide(fromBottom)">
                                      <p:cBhvr>
                                        <p:cTn id="15" dur="1000"/>
                                        <p:tgtEl>
                                          <p:spTgt spid="24579">
                                            <p:txEl>
                                              <p:pRg st="1" end="1"/>
                                            </p:txEl>
                                          </p:spTgt>
                                        </p:tgtEl>
                                      </p:cBhvr>
                                    </p:animEffect>
                                  </p:childTnLst>
                                </p:cTn>
                              </p:par>
                            </p:childTnLst>
                          </p:cTn>
                        </p:par>
                        <p:par>
                          <p:cTn id="16" fill="hold">
                            <p:stCondLst>
                              <p:cond delay="2500"/>
                            </p:stCondLst>
                            <p:childTnLst>
                              <p:par>
                                <p:cTn id="17" presetID="12" presetClass="entr" presetSubtype="4" fill="hold" nodeType="after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Effect transition="in" filter="slide(fromBottom)">
                                      <p:cBhvr>
                                        <p:cTn id="19" dur="1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a:t>Federal </a:t>
            </a:r>
            <a:r>
              <a:rPr lang="en-US" altLang="en-US" sz="3600" dirty="0" smtClean="0"/>
              <a:t>Estate/Gift Taxes</a:t>
            </a:r>
            <a:endParaRPr lang="en-US" sz="3600" dirty="0"/>
          </a:p>
        </p:txBody>
      </p:sp>
      <p:sp>
        <p:nvSpPr>
          <p:cNvPr id="3" name="Content Placeholder 2"/>
          <p:cNvSpPr>
            <a:spLocks noGrp="1"/>
          </p:cNvSpPr>
          <p:nvPr>
            <p:ph sz="half" idx="1"/>
          </p:nvPr>
        </p:nvSpPr>
        <p:spPr/>
        <p:txBody>
          <a:bodyPr/>
          <a:lstStyle/>
          <a:p>
            <a:pPr lvl="0"/>
            <a:r>
              <a:rPr lang="en-US" altLang="en-US" sz="2400" dirty="0"/>
              <a:t>Federal Estate/Gift Tax is a moving target</a:t>
            </a:r>
          </a:p>
          <a:p>
            <a:pPr lvl="0"/>
            <a:r>
              <a:rPr lang="en-US" altLang="en-US" sz="2400" dirty="0" smtClean="0"/>
              <a:t>2023: </a:t>
            </a:r>
            <a:r>
              <a:rPr lang="en-US" altLang="en-US" sz="2400" dirty="0"/>
              <a:t>$</a:t>
            </a:r>
            <a:r>
              <a:rPr lang="en-US" altLang="en-US" sz="2400" dirty="0" smtClean="0"/>
              <a:t>12.92 </a:t>
            </a:r>
            <a:r>
              <a:rPr lang="en-US" altLang="en-US" sz="2400" dirty="0"/>
              <a:t>Million per person (spouses unlimited)/ 40% tax on amount exceeding </a:t>
            </a:r>
            <a:r>
              <a:rPr lang="en-US" altLang="en-US" sz="2400"/>
              <a:t>$</a:t>
            </a:r>
            <a:r>
              <a:rPr lang="en-US" altLang="en-US" sz="2400" smtClean="0"/>
              <a:t>12.92 </a:t>
            </a:r>
            <a:r>
              <a:rPr lang="en-US" altLang="en-US" sz="2400" dirty="0" smtClean="0"/>
              <a:t>Million</a:t>
            </a:r>
          </a:p>
          <a:p>
            <a:pPr lvl="0"/>
            <a:r>
              <a:rPr lang="en-US" altLang="en-US" sz="2400" dirty="0" smtClean="0"/>
              <a:t>2024: $13.61 Million per person</a:t>
            </a:r>
            <a:endParaRPr lang="en-US" altLang="en-US" sz="2400" dirty="0"/>
          </a:p>
          <a:p>
            <a:pPr lvl="0"/>
            <a:r>
              <a:rPr lang="en-US" altLang="en-US" sz="2400" dirty="0"/>
              <a:t>Difficult to predict changing federal estate/gift tax laws</a:t>
            </a:r>
          </a:p>
          <a:p>
            <a:pPr lvl="0"/>
            <a:r>
              <a:rPr lang="en-US" altLang="en-US" sz="2400" dirty="0"/>
              <a:t>KEY: Flexible tax planning to capture best tax result for both income taxes and estate taxes</a:t>
            </a:r>
          </a:p>
        </p:txBody>
      </p:sp>
      <p:sp>
        <p:nvSpPr>
          <p:cNvPr id="4" name="Picture Placeholder 3"/>
          <p:cNvSpPr>
            <a:spLocks noGrp="1"/>
          </p:cNvSpPr>
          <p:nvPr>
            <p:ph type="pic" sz="quarter" idx="13"/>
          </p:nvPr>
        </p:nvSpPr>
        <p:spPr/>
      </p:sp>
      <p:pic>
        <p:nvPicPr>
          <p:cNvPr id="5" name="Picture 4" descr="In-Sights: Consumers targeted by BC Liberal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3854" y="1417639"/>
            <a:ext cx="4130163" cy="4130163"/>
          </a:xfrm>
          <a:prstGeom prst="rect">
            <a:avLst/>
          </a:prstGeom>
        </p:spPr>
      </p:pic>
    </p:spTree>
    <p:extLst>
      <p:ext uri="{BB962C8B-B14F-4D97-AF65-F5344CB8AC3E}">
        <p14:creationId xmlns:p14="http://schemas.microsoft.com/office/powerpoint/2010/main" val="21783649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5"/>
          <p:cNvSpPr>
            <a:spLocks noGrp="1" noChangeArrowheads="1"/>
          </p:cNvSpPr>
          <p:nvPr>
            <p:ph type="title"/>
          </p:nvPr>
        </p:nvSpPr>
        <p:spPr/>
        <p:txBody>
          <a:bodyPr>
            <a:normAutofit/>
          </a:bodyPr>
          <a:lstStyle/>
          <a:p>
            <a:r>
              <a:rPr lang="en-US" altLang="en-US" dirty="0" smtClean="0"/>
              <a:t>ESTATE TAXES ARE STILL IMPORTANT</a:t>
            </a:r>
          </a:p>
        </p:txBody>
      </p:sp>
      <p:sp>
        <p:nvSpPr>
          <p:cNvPr id="4" name="Content Placeholder 3"/>
          <p:cNvSpPr>
            <a:spLocks noGrp="1"/>
          </p:cNvSpPr>
          <p:nvPr>
            <p:ph idx="1"/>
          </p:nvPr>
        </p:nvSpPr>
        <p:spPr>
          <a:xfrm>
            <a:off x="708338" y="1218752"/>
            <a:ext cx="9268782" cy="4708525"/>
          </a:xfrm>
        </p:spPr>
        <p:txBody>
          <a:bodyPr/>
          <a:lstStyle/>
          <a:p>
            <a:pPr marL="0" indent="0">
              <a:buNone/>
            </a:pPr>
            <a:r>
              <a:rPr lang="en-US" sz="1800" kern="0" dirty="0"/>
              <a:t>Oregon Estate Taxes apply to estates exceeding $1 Million in </a:t>
            </a:r>
            <a:r>
              <a:rPr lang="en-US" sz="1800" kern="0" dirty="0" smtClean="0"/>
              <a:t>2023 </a:t>
            </a:r>
            <a:r>
              <a:rPr lang="en-US" sz="1800" kern="0" dirty="0"/>
              <a:t>at a tax rate of 10% - 16%</a:t>
            </a:r>
          </a:p>
          <a:p>
            <a:pPr marL="0" indent="0">
              <a:buNone/>
            </a:pPr>
            <a:endParaRPr lang="en-US" sz="1800" b="1" dirty="0">
              <a:solidFill>
                <a:srgbClr val="FF0000"/>
              </a:solidFill>
            </a:endParaRPr>
          </a:p>
        </p:txBody>
      </p:sp>
      <p:sp>
        <p:nvSpPr>
          <p:cNvPr id="5" name="TextBox 4"/>
          <p:cNvSpPr txBox="1"/>
          <p:nvPr/>
        </p:nvSpPr>
        <p:spPr>
          <a:xfrm>
            <a:off x="604520" y="5970491"/>
            <a:ext cx="9804862" cy="523220"/>
          </a:xfrm>
          <a:prstGeom prst="rect">
            <a:avLst/>
          </a:prstGeom>
          <a:noFill/>
          <a:ln>
            <a:noFill/>
          </a:ln>
        </p:spPr>
        <p:txBody>
          <a:bodyPr wrap="square">
            <a:spAutoFit/>
          </a:bodyPr>
          <a:lstStyle/>
          <a:p>
            <a:pPr marL="53975" lvl="1" indent="9525">
              <a:defRPr/>
            </a:pPr>
            <a:r>
              <a:rPr lang="en-US" sz="1400" kern="0" dirty="0" smtClean="0"/>
              <a:t>If </a:t>
            </a:r>
            <a:r>
              <a:rPr lang="en-US" sz="1400" kern="0" dirty="0"/>
              <a:t>the Oregon taxable estate is at least the amount in column 1, but less than the amount in column 2, the tax is the amount in column 3, increased by the excess above the amount in column 1 multiplied by the percentage in column 4.</a:t>
            </a:r>
          </a:p>
        </p:txBody>
      </p:sp>
      <p:pic>
        <p:nvPicPr>
          <p:cNvPr id="2" name="Picture 1"/>
          <p:cNvPicPr>
            <a:picLocks noChangeAspect="1"/>
          </p:cNvPicPr>
          <p:nvPr/>
        </p:nvPicPr>
        <p:blipFill>
          <a:blip r:embed="rId2"/>
          <a:stretch>
            <a:fillRect/>
          </a:stretch>
        </p:blipFill>
        <p:spPr>
          <a:xfrm>
            <a:off x="831595" y="2111262"/>
            <a:ext cx="4382268" cy="292350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000229600"/>
              </p:ext>
            </p:extLst>
          </p:nvPr>
        </p:nvGraphicFramePr>
        <p:xfrm>
          <a:off x="5750887" y="1596567"/>
          <a:ext cx="5486400" cy="425771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14156279"/>
                    </a:ext>
                  </a:extLst>
                </a:gridCol>
                <a:gridCol w="1371600">
                  <a:extLst>
                    <a:ext uri="{9D8B030D-6E8A-4147-A177-3AD203B41FA5}">
                      <a16:colId xmlns:a16="http://schemas.microsoft.com/office/drawing/2014/main" val="1885333391"/>
                    </a:ext>
                  </a:extLst>
                </a:gridCol>
                <a:gridCol w="1371600">
                  <a:extLst>
                    <a:ext uri="{9D8B030D-6E8A-4147-A177-3AD203B41FA5}">
                      <a16:colId xmlns:a16="http://schemas.microsoft.com/office/drawing/2014/main" val="1614825683"/>
                    </a:ext>
                  </a:extLst>
                </a:gridCol>
                <a:gridCol w="1371600">
                  <a:extLst>
                    <a:ext uri="{9D8B030D-6E8A-4147-A177-3AD203B41FA5}">
                      <a16:colId xmlns:a16="http://schemas.microsoft.com/office/drawing/2014/main" val="4272465841"/>
                    </a:ext>
                  </a:extLst>
                </a:gridCol>
              </a:tblGrid>
              <a:tr h="370840">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extLst>
                  <a:ext uri="{0D108BD9-81ED-4DB2-BD59-A6C34878D82A}">
                    <a16:rowId xmlns:a16="http://schemas.microsoft.com/office/drawing/2014/main" val="600724795"/>
                  </a:ext>
                </a:extLst>
              </a:tr>
              <a:tr h="370840">
                <a:tc>
                  <a:txBody>
                    <a:bodyPr/>
                    <a:lstStyle/>
                    <a:p>
                      <a:pPr algn="r"/>
                      <a:r>
                        <a:rPr lang="en-US" sz="1400" dirty="0" smtClean="0"/>
                        <a:t>$1,000,000</a:t>
                      </a:r>
                      <a:endParaRPr lang="en-US" sz="1400" dirty="0"/>
                    </a:p>
                  </a:txBody>
                  <a:tcPr/>
                </a:tc>
                <a:tc>
                  <a:txBody>
                    <a:bodyPr/>
                    <a:lstStyle/>
                    <a:p>
                      <a:pPr algn="r"/>
                      <a:r>
                        <a:rPr lang="en-US" sz="1400" dirty="0" smtClean="0"/>
                        <a:t>$1,500,000</a:t>
                      </a:r>
                      <a:endParaRPr lang="en-US" sz="1400" dirty="0"/>
                    </a:p>
                  </a:txBody>
                  <a:tcPr/>
                </a:tc>
                <a:tc>
                  <a:txBody>
                    <a:bodyPr/>
                    <a:lstStyle/>
                    <a:p>
                      <a:pPr algn="r"/>
                      <a:r>
                        <a:rPr lang="en-US" sz="1400" dirty="0" smtClean="0"/>
                        <a:t>$0</a:t>
                      </a:r>
                      <a:endParaRPr lang="en-US" sz="1400" dirty="0"/>
                    </a:p>
                  </a:txBody>
                  <a:tcPr/>
                </a:tc>
                <a:tc>
                  <a:txBody>
                    <a:bodyPr/>
                    <a:lstStyle/>
                    <a:p>
                      <a:pPr algn="r"/>
                      <a:r>
                        <a:rPr lang="en-US" sz="1400" dirty="0" smtClean="0"/>
                        <a:t>10.00%</a:t>
                      </a:r>
                      <a:endParaRPr lang="en-US" sz="1400" dirty="0"/>
                    </a:p>
                  </a:txBody>
                  <a:tcPr/>
                </a:tc>
                <a:extLst>
                  <a:ext uri="{0D108BD9-81ED-4DB2-BD59-A6C34878D82A}">
                    <a16:rowId xmlns:a16="http://schemas.microsoft.com/office/drawing/2014/main" val="905938023"/>
                  </a:ext>
                </a:extLst>
              </a:tr>
              <a:tr h="370840">
                <a:tc>
                  <a:txBody>
                    <a:bodyPr/>
                    <a:lstStyle/>
                    <a:p>
                      <a:pPr algn="r"/>
                      <a:r>
                        <a:rPr lang="en-US" sz="1400" dirty="0" smtClean="0"/>
                        <a:t>$1,500,000</a:t>
                      </a:r>
                      <a:endParaRPr lang="en-US" sz="1400" dirty="0"/>
                    </a:p>
                  </a:txBody>
                  <a:tcPr/>
                </a:tc>
                <a:tc>
                  <a:txBody>
                    <a:bodyPr/>
                    <a:lstStyle/>
                    <a:p>
                      <a:pPr algn="r"/>
                      <a:r>
                        <a:rPr lang="en-US" sz="1400" dirty="0" smtClean="0"/>
                        <a:t>$2,500,000</a:t>
                      </a:r>
                      <a:endParaRPr lang="en-US" sz="1400" dirty="0"/>
                    </a:p>
                  </a:txBody>
                  <a:tcPr/>
                </a:tc>
                <a:tc>
                  <a:txBody>
                    <a:bodyPr/>
                    <a:lstStyle/>
                    <a:p>
                      <a:pPr algn="r"/>
                      <a:r>
                        <a:rPr lang="en-US" sz="1400" dirty="0" smtClean="0"/>
                        <a:t>$50,000</a:t>
                      </a:r>
                      <a:endParaRPr lang="en-US" sz="1400" dirty="0"/>
                    </a:p>
                  </a:txBody>
                  <a:tcPr/>
                </a:tc>
                <a:tc>
                  <a:txBody>
                    <a:bodyPr/>
                    <a:lstStyle/>
                    <a:p>
                      <a:pPr algn="r"/>
                      <a:r>
                        <a:rPr lang="en-US" sz="1400" dirty="0" smtClean="0"/>
                        <a:t>10.25%</a:t>
                      </a:r>
                      <a:endParaRPr lang="en-US" sz="1400" dirty="0"/>
                    </a:p>
                  </a:txBody>
                  <a:tcPr/>
                </a:tc>
                <a:extLst>
                  <a:ext uri="{0D108BD9-81ED-4DB2-BD59-A6C34878D82A}">
                    <a16:rowId xmlns:a16="http://schemas.microsoft.com/office/drawing/2014/main" val="2592297732"/>
                  </a:ext>
                </a:extLst>
              </a:tr>
              <a:tr h="370840">
                <a:tc>
                  <a:txBody>
                    <a:bodyPr/>
                    <a:lstStyle/>
                    <a:p>
                      <a:pPr algn="r"/>
                      <a:r>
                        <a:rPr lang="en-US" sz="1400" dirty="0" smtClean="0"/>
                        <a:t>$2,500,000</a:t>
                      </a:r>
                      <a:endParaRPr lang="en-US" sz="1400" dirty="0"/>
                    </a:p>
                  </a:txBody>
                  <a:tcPr/>
                </a:tc>
                <a:tc>
                  <a:txBody>
                    <a:bodyPr/>
                    <a:lstStyle/>
                    <a:p>
                      <a:pPr algn="r"/>
                      <a:r>
                        <a:rPr lang="en-US" sz="1400" dirty="0" smtClean="0"/>
                        <a:t>$3,500,000</a:t>
                      </a:r>
                      <a:endParaRPr lang="en-US" sz="1400" dirty="0"/>
                    </a:p>
                  </a:txBody>
                  <a:tcPr/>
                </a:tc>
                <a:tc>
                  <a:txBody>
                    <a:bodyPr/>
                    <a:lstStyle/>
                    <a:p>
                      <a:pPr algn="r"/>
                      <a:r>
                        <a:rPr lang="en-US" sz="1400" dirty="0" smtClean="0"/>
                        <a:t>$152,500</a:t>
                      </a:r>
                      <a:endParaRPr lang="en-US" sz="1400" dirty="0"/>
                    </a:p>
                  </a:txBody>
                  <a:tcPr/>
                </a:tc>
                <a:tc>
                  <a:txBody>
                    <a:bodyPr/>
                    <a:lstStyle/>
                    <a:p>
                      <a:pPr algn="r"/>
                      <a:r>
                        <a:rPr lang="en-US" sz="1400" dirty="0" smtClean="0"/>
                        <a:t>10.50%</a:t>
                      </a:r>
                      <a:endParaRPr lang="en-US" sz="1400" dirty="0"/>
                    </a:p>
                  </a:txBody>
                  <a:tcPr/>
                </a:tc>
                <a:extLst>
                  <a:ext uri="{0D108BD9-81ED-4DB2-BD59-A6C34878D82A}">
                    <a16:rowId xmlns:a16="http://schemas.microsoft.com/office/drawing/2014/main" val="3878694356"/>
                  </a:ext>
                </a:extLst>
              </a:tr>
              <a:tr h="370840">
                <a:tc>
                  <a:txBody>
                    <a:bodyPr/>
                    <a:lstStyle/>
                    <a:p>
                      <a:pPr algn="r"/>
                      <a:r>
                        <a:rPr lang="en-US" sz="1400" dirty="0" smtClean="0"/>
                        <a:t>$3,500,000</a:t>
                      </a:r>
                      <a:endParaRPr lang="en-US" sz="1400" dirty="0"/>
                    </a:p>
                  </a:txBody>
                  <a:tcPr/>
                </a:tc>
                <a:tc>
                  <a:txBody>
                    <a:bodyPr/>
                    <a:lstStyle/>
                    <a:p>
                      <a:pPr algn="r"/>
                      <a:r>
                        <a:rPr lang="en-US" sz="1400" dirty="0" smtClean="0"/>
                        <a:t>$4,500,000</a:t>
                      </a:r>
                      <a:endParaRPr lang="en-US" sz="1400" dirty="0"/>
                    </a:p>
                  </a:txBody>
                  <a:tcPr/>
                </a:tc>
                <a:tc>
                  <a:txBody>
                    <a:bodyPr/>
                    <a:lstStyle/>
                    <a:p>
                      <a:pPr algn="r"/>
                      <a:r>
                        <a:rPr lang="en-US" sz="1400" dirty="0" smtClean="0"/>
                        <a:t>$257,500</a:t>
                      </a:r>
                      <a:endParaRPr lang="en-US" sz="1400" dirty="0"/>
                    </a:p>
                  </a:txBody>
                  <a:tcPr/>
                </a:tc>
                <a:tc>
                  <a:txBody>
                    <a:bodyPr/>
                    <a:lstStyle/>
                    <a:p>
                      <a:pPr algn="r"/>
                      <a:r>
                        <a:rPr lang="en-US" sz="1400" dirty="0" smtClean="0"/>
                        <a:t>11.00%</a:t>
                      </a:r>
                      <a:endParaRPr lang="en-US" sz="1400" dirty="0"/>
                    </a:p>
                  </a:txBody>
                  <a:tcPr/>
                </a:tc>
                <a:extLst>
                  <a:ext uri="{0D108BD9-81ED-4DB2-BD59-A6C34878D82A}">
                    <a16:rowId xmlns:a16="http://schemas.microsoft.com/office/drawing/2014/main" val="2103584316"/>
                  </a:ext>
                </a:extLst>
              </a:tr>
              <a:tr h="370840">
                <a:tc>
                  <a:txBody>
                    <a:bodyPr/>
                    <a:lstStyle/>
                    <a:p>
                      <a:pPr algn="r"/>
                      <a:r>
                        <a:rPr lang="en-US" sz="1400" dirty="0" smtClean="0"/>
                        <a:t>$4,500,000</a:t>
                      </a:r>
                      <a:endParaRPr lang="en-US" sz="1400" dirty="0"/>
                    </a:p>
                  </a:txBody>
                  <a:tcPr/>
                </a:tc>
                <a:tc>
                  <a:txBody>
                    <a:bodyPr/>
                    <a:lstStyle/>
                    <a:p>
                      <a:pPr algn="r"/>
                      <a:r>
                        <a:rPr lang="en-US" sz="1400" dirty="0" smtClean="0"/>
                        <a:t>$5,500,000</a:t>
                      </a:r>
                      <a:endParaRPr lang="en-US" sz="1400" dirty="0"/>
                    </a:p>
                  </a:txBody>
                  <a:tcPr/>
                </a:tc>
                <a:tc>
                  <a:txBody>
                    <a:bodyPr/>
                    <a:lstStyle/>
                    <a:p>
                      <a:pPr algn="r"/>
                      <a:r>
                        <a:rPr lang="en-US" sz="1400" dirty="0" smtClean="0"/>
                        <a:t>$367,500</a:t>
                      </a:r>
                      <a:endParaRPr lang="en-US" sz="1400" dirty="0"/>
                    </a:p>
                  </a:txBody>
                  <a:tcPr/>
                </a:tc>
                <a:tc>
                  <a:txBody>
                    <a:bodyPr/>
                    <a:lstStyle/>
                    <a:p>
                      <a:pPr algn="r"/>
                      <a:r>
                        <a:rPr lang="en-US" sz="1400" dirty="0" smtClean="0"/>
                        <a:t>11.50%</a:t>
                      </a:r>
                      <a:endParaRPr lang="en-US" sz="1400" dirty="0"/>
                    </a:p>
                  </a:txBody>
                  <a:tcPr/>
                </a:tc>
                <a:extLst>
                  <a:ext uri="{0D108BD9-81ED-4DB2-BD59-A6C34878D82A}">
                    <a16:rowId xmlns:a16="http://schemas.microsoft.com/office/drawing/2014/main" val="2597901356"/>
                  </a:ext>
                </a:extLst>
              </a:tr>
              <a:tr h="370840">
                <a:tc>
                  <a:txBody>
                    <a:bodyPr/>
                    <a:lstStyle/>
                    <a:p>
                      <a:pPr algn="r"/>
                      <a:r>
                        <a:rPr lang="en-US" sz="1400" dirty="0" smtClean="0"/>
                        <a:t>$5,500,000</a:t>
                      </a:r>
                      <a:endParaRPr lang="en-US" sz="1400" dirty="0"/>
                    </a:p>
                  </a:txBody>
                  <a:tcPr/>
                </a:tc>
                <a:tc>
                  <a:txBody>
                    <a:bodyPr/>
                    <a:lstStyle/>
                    <a:p>
                      <a:pPr algn="r"/>
                      <a:r>
                        <a:rPr lang="en-US" sz="1400" dirty="0" smtClean="0"/>
                        <a:t>$6,500,000</a:t>
                      </a:r>
                      <a:endParaRPr lang="en-US" sz="1400" dirty="0"/>
                    </a:p>
                  </a:txBody>
                  <a:tcPr/>
                </a:tc>
                <a:tc>
                  <a:txBody>
                    <a:bodyPr/>
                    <a:lstStyle/>
                    <a:p>
                      <a:pPr algn="r"/>
                      <a:r>
                        <a:rPr lang="en-US" sz="1400" dirty="0" smtClean="0"/>
                        <a:t>$482,500</a:t>
                      </a:r>
                      <a:endParaRPr lang="en-US" sz="1400" dirty="0"/>
                    </a:p>
                  </a:txBody>
                  <a:tcPr/>
                </a:tc>
                <a:tc>
                  <a:txBody>
                    <a:bodyPr/>
                    <a:lstStyle/>
                    <a:p>
                      <a:pPr algn="r"/>
                      <a:r>
                        <a:rPr lang="en-US" sz="1400" dirty="0" smtClean="0"/>
                        <a:t>12.00%</a:t>
                      </a:r>
                      <a:endParaRPr lang="en-US" sz="1400" dirty="0"/>
                    </a:p>
                  </a:txBody>
                  <a:tcPr/>
                </a:tc>
                <a:extLst>
                  <a:ext uri="{0D108BD9-81ED-4DB2-BD59-A6C34878D82A}">
                    <a16:rowId xmlns:a16="http://schemas.microsoft.com/office/drawing/2014/main" val="1279506032"/>
                  </a:ext>
                </a:extLst>
              </a:tr>
              <a:tr h="549319">
                <a:tc>
                  <a:txBody>
                    <a:bodyPr/>
                    <a:lstStyle/>
                    <a:p>
                      <a:pPr algn="r"/>
                      <a:r>
                        <a:rPr lang="en-US" sz="1400" dirty="0" smtClean="0"/>
                        <a:t>$6,500,000</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400" dirty="0" smtClean="0"/>
                        <a:t>$7,500,000</a:t>
                      </a:r>
                    </a:p>
                  </a:txBody>
                  <a:tcPr/>
                </a:tc>
                <a:tc>
                  <a:txBody>
                    <a:bodyPr/>
                    <a:lstStyle/>
                    <a:p>
                      <a:pPr algn="r"/>
                      <a:r>
                        <a:rPr lang="en-US" sz="1400" dirty="0" smtClean="0"/>
                        <a:t>$602,500</a:t>
                      </a:r>
                      <a:endParaRPr lang="en-US" sz="1400" dirty="0"/>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400" dirty="0" smtClean="0"/>
                        <a:t>13.00%</a:t>
                      </a:r>
                    </a:p>
                  </a:txBody>
                  <a:tcPr/>
                </a:tc>
                <a:extLst>
                  <a:ext uri="{0D108BD9-81ED-4DB2-BD59-A6C34878D82A}">
                    <a16:rowId xmlns:a16="http://schemas.microsoft.com/office/drawing/2014/main" val="2437645622"/>
                  </a:ext>
                </a:extLst>
              </a:tr>
              <a:tr h="37084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400" dirty="0" smtClean="0"/>
                        <a:t>$7,500,000</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400" dirty="0" smtClean="0"/>
                        <a:t>$8,500,000</a:t>
                      </a:r>
                    </a:p>
                  </a:txBody>
                  <a:tcPr/>
                </a:tc>
                <a:tc>
                  <a:txBody>
                    <a:bodyPr/>
                    <a:lstStyle/>
                    <a:p>
                      <a:pPr algn="r"/>
                      <a:r>
                        <a:rPr lang="en-US" sz="1400" dirty="0" smtClean="0"/>
                        <a:t>$732,500</a:t>
                      </a:r>
                      <a:endParaRPr lang="en-US" sz="1400" dirty="0"/>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400" dirty="0" smtClean="0"/>
                        <a:t>14.00%</a:t>
                      </a:r>
                    </a:p>
                  </a:txBody>
                  <a:tcPr/>
                </a:tc>
                <a:extLst>
                  <a:ext uri="{0D108BD9-81ED-4DB2-BD59-A6C34878D82A}">
                    <a16:rowId xmlns:a16="http://schemas.microsoft.com/office/drawing/2014/main" val="3188560743"/>
                  </a:ext>
                </a:extLst>
              </a:tr>
              <a:tr h="37084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400" dirty="0" smtClean="0"/>
                        <a:t>$8,500,000</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400" dirty="0" smtClean="0"/>
                        <a:t>$9,500,000</a:t>
                      </a:r>
                    </a:p>
                  </a:txBody>
                  <a:tcPr/>
                </a:tc>
                <a:tc>
                  <a:txBody>
                    <a:bodyPr/>
                    <a:lstStyle/>
                    <a:p>
                      <a:pPr algn="r"/>
                      <a:r>
                        <a:rPr lang="en-US" sz="1400" dirty="0" smtClean="0"/>
                        <a:t>$872,500</a:t>
                      </a:r>
                      <a:endParaRPr lang="en-US" sz="1400" dirty="0"/>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400" dirty="0" smtClean="0"/>
                        <a:t>15.00%</a:t>
                      </a:r>
                    </a:p>
                  </a:txBody>
                  <a:tcPr/>
                </a:tc>
                <a:extLst>
                  <a:ext uri="{0D108BD9-81ED-4DB2-BD59-A6C34878D82A}">
                    <a16:rowId xmlns:a16="http://schemas.microsoft.com/office/drawing/2014/main" val="990477856"/>
                  </a:ext>
                </a:extLst>
              </a:tr>
              <a:tr h="370840">
                <a:tc>
                  <a:txBody>
                    <a:bodyPr/>
                    <a:lstStyle/>
                    <a:p>
                      <a:pPr algn="r"/>
                      <a:r>
                        <a:rPr lang="en-US" sz="1400" dirty="0" smtClean="0"/>
                        <a:t>$9,500,000</a:t>
                      </a:r>
                      <a:endParaRPr lang="en-US" sz="1400" dirty="0"/>
                    </a:p>
                  </a:txBody>
                  <a:tcPr/>
                </a:tc>
                <a:tc>
                  <a:txBody>
                    <a:bodyPr/>
                    <a:lstStyle/>
                    <a:p>
                      <a:pPr algn="r"/>
                      <a:endParaRPr lang="en-US" sz="1400" dirty="0"/>
                    </a:p>
                  </a:txBody>
                  <a:tcPr/>
                </a:tc>
                <a:tc>
                  <a:txBody>
                    <a:bodyPr/>
                    <a:lstStyle/>
                    <a:p>
                      <a:pPr algn="r"/>
                      <a:r>
                        <a:rPr lang="en-US" sz="1400" dirty="0" smtClean="0"/>
                        <a:t>$1,022,500</a:t>
                      </a:r>
                      <a:endParaRPr lang="en-US" sz="1400" dirty="0"/>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400" dirty="0" smtClean="0"/>
                        <a:t>16.00%</a:t>
                      </a:r>
                    </a:p>
                  </a:txBody>
                  <a:tcPr/>
                </a:tc>
                <a:extLst>
                  <a:ext uri="{0D108BD9-81ED-4DB2-BD59-A6C34878D82A}">
                    <a16:rowId xmlns:a16="http://schemas.microsoft.com/office/drawing/2014/main" val="3048135338"/>
                  </a:ext>
                </a:extLst>
              </a:tr>
            </a:tbl>
          </a:graphicData>
        </a:graphic>
      </p:graphicFrame>
    </p:spTree>
    <p:extLst>
      <p:ext uri="{BB962C8B-B14F-4D97-AF65-F5344CB8AC3E}">
        <p14:creationId xmlns:p14="http://schemas.microsoft.com/office/powerpoint/2010/main" val="415934998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336" y="17397"/>
            <a:ext cx="6362951" cy="1325563"/>
          </a:xfrm>
        </p:spPr>
        <p:txBody>
          <a:bodyPr/>
          <a:lstStyle/>
          <a:p>
            <a:r>
              <a:rPr lang="en-US" dirty="0" smtClean="0"/>
              <a:t>Calculating the Oregon Estate Tax</a:t>
            </a:r>
            <a:endParaRPr lang="en-US" dirty="0"/>
          </a:p>
        </p:txBody>
      </p:sp>
      <p:sp>
        <p:nvSpPr>
          <p:cNvPr id="3" name="Content Placeholder 2"/>
          <p:cNvSpPr>
            <a:spLocks noGrp="1"/>
          </p:cNvSpPr>
          <p:nvPr>
            <p:ph sz="half" idx="1"/>
          </p:nvPr>
        </p:nvSpPr>
        <p:spPr>
          <a:xfrm>
            <a:off x="309093" y="969494"/>
            <a:ext cx="7302321" cy="5560095"/>
          </a:xfrm>
        </p:spPr>
        <p:txBody>
          <a:bodyPr>
            <a:normAutofit fontScale="92500" lnSpcReduction="20000"/>
          </a:bodyPr>
          <a:lstStyle/>
          <a:p>
            <a:pPr marL="0" indent="0">
              <a:buNone/>
            </a:pPr>
            <a:r>
              <a:rPr lang="en-US" b="1" dirty="0" smtClean="0"/>
              <a:t>Oregon Residents</a:t>
            </a:r>
          </a:p>
          <a:p>
            <a:pPr marL="274320" lvl="1"/>
            <a:r>
              <a:rPr lang="en-US" dirty="0" smtClean="0"/>
              <a:t>Is the decedent’s gross estate valued at $1,000,000 or more?  If yes, then an Oregon estate tax return is required.  Gross estate includes the fair market value of decedent’s worldwide assets as of DOD.</a:t>
            </a:r>
          </a:p>
          <a:p>
            <a:pPr marL="274320" lvl="1"/>
            <a:r>
              <a:rPr lang="en-US" dirty="0" smtClean="0"/>
              <a:t>Determine decedent’s federal taxable estate which is decedent’s worldwide assets less the applicable deductions (debts, expenses, marital deductions, charitable bequests, etc.)</a:t>
            </a:r>
          </a:p>
          <a:p>
            <a:pPr marL="274320" lvl="1"/>
            <a:r>
              <a:rPr lang="en-US" dirty="0" smtClean="0"/>
              <a:t>Determine Oregon taxable estate by adjusting the federal taxable estate by adding in Oregon special marital property or Oregon QTIP if decedent is a surviving spouse, deducting property that qualifies for the OSMP or OR QTIP elected in the decedent’s estate, etc.</a:t>
            </a:r>
          </a:p>
          <a:p>
            <a:pPr marL="274320" lvl="1"/>
            <a:r>
              <a:rPr lang="en-US" dirty="0" smtClean="0"/>
              <a:t>Calculate the Oregon tax using the chart to determine the tentative tax. </a:t>
            </a:r>
          </a:p>
          <a:p>
            <a:pPr marL="274320" lvl="1"/>
            <a:r>
              <a:rPr lang="en-US" dirty="0" smtClean="0"/>
              <a:t>If the decedent owned property outside Oregon, then apportion the tentative tax for any real property or tangible personal property not located in Oregon by applying a fraction to the tentative tax. The numerator is sum of Oregon real property, tangible property in Oregon, and worldwide intangible property. Denominator is the decedent’s gross estate.</a:t>
            </a:r>
          </a:p>
          <a:p>
            <a:pPr marL="0" indent="0">
              <a:buNone/>
            </a:pPr>
            <a:r>
              <a:rPr lang="en-US" b="1" dirty="0" smtClean="0"/>
              <a:t>Non-Residents own property in Oregon</a:t>
            </a:r>
            <a:endParaRPr lang="en-US" dirty="0" smtClean="0"/>
          </a:p>
          <a:p>
            <a:pPr marL="274320" lvl="1"/>
            <a:r>
              <a:rPr lang="en-US" dirty="0" smtClean="0"/>
              <a:t>Same calculation – except the fraction is different.  The numerator is the value of the tangible assets (including real estate) located in Oregon and the denominator is gross estate.</a:t>
            </a:r>
          </a:p>
          <a:p>
            <a:pPr marL="274320" lvl="1"/>
            <a:r>
              <a:rPr lang="en-US" dirty="0" smtClean="0"/>
              <a:t>Consider converting tangible property to intangible property</a:t>
            </a:r>
          </a:p>
          <a:p>
            <a:pPr marL="0" lvl="1" indent="0">
              <a:buNone/>
            </a:pPr>
            <a:r>
              <a:rPr lang="en-US" dirty="0" smtClean="0"/>
              <a:t>Oregon tax is due 12 months from DOD.</a:t>
            </a:r>
          </a:p>
          <a:p>
            <a:pPr lvl="1"/>
            <a:endParaRPr lang="en-US" dirty="0"/>
          </a:p>
        </p:txBody>
      </p:sp>
      <p:pic>
        <p:nvPicPr>
          <p:cNvPr id="5" name="Content Placeholder 3" descr="White and Black Desk Calculator on White Graphing Paper · Free Stock Photo"/>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650" r="23650"/>
          <a:stretch>
            <a:fillRect/>
          </a:stretch>
        </p:blipFill>
        <p:spPr>
          <a:xfrm>
            <a:off x="7868992" y="600078"/>
            <a:ext cx="3942008" cy="4986740"/>
          </a:xfrm>
        </p:spPr>
      </p:pic>
    </p:spTree>
    <p:extLst>
      <p:ext uri="{BB962C8B-B14F-4D97-AF65-F5344CB8AC3E}">
        <p14:creationId xmlns:p14="http://schemas.microsoft.com/office/powerpoint/2010/main" val="39258894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noChangeArrowheads="1"/>
          </p:cNvSpPr>
          <p:nvPr>
            <p:ph type="title"/>
          </p:nvPr>
        </p:nvSpPr>
        <p:spPr/>
        <p:txBody>
          <a:bodyPr/>
          <a:lstStyle/>
          <a:p>
            <a:r>
              <a:rPr lang="en-US" altLang="en-US" dirty="0" smtClean="0"/>
              <a:t>Oregon Natural Resource Credit</a:t>
            </a:r>
            <a:br>
              <a:rPr lang="en-US" altLang="en-US" dirty="0" smtClean="0"/>
            </a:br>
            <a:r>
              <a:rPr lang="en-US" altLang="en-US" sz="2000" dirty="0" smtClean="0"/>
              <a:t>(ORS 118.140)</a:t>
            </a:r>
            <a:endParaRPr lang="en-US" altLang="en-US" sz="2000" dirty="0"/>
          </a:p>
        </p:txBody>
      </p:sp>
      <p:sp>
        <p:nvSpPr>
          <p:cNvPr id="3" name="Content Placeholder 2"/>
          <p:cNvSpPr>
            <a:spLocks noGrp="1"/>
          </p:cNvSpPr>
          <p:nvPr>
            <p:ph idx="1"/>
          </p:nvPr>
        </p:nvSpPr>
        <p:spPr/>
        <p:txBody>
          <a:bodyPr>
            <a:normAutofit/>
          </a:bodyPr>
          <a:lstStyle/>
          <a:p>
            <a:pPr marL="0" indent="0">
              <a:buNone/>
            </a:pPr>
            <a:r>
              <a:rPr lang="en-US" dirty="0" smtClean="0"/>
              <a:t>Provides for a credit for Oregon estate taxes for owners of “natural resource property” (ONR </a:t>
            </a:r>
            <a:r>
              <a:rPr lang="en-US" smtClean="0"/>
              <a:t>Property) </a:t>
            </a:r>
            <a:r>
              <a:rPr lang="en-US" smtClean="0"/>
              <a:t>located in Oregon as </a:t>
            </a:r>
            <a:r>
              <a:rPr lang="en-US" smtClean="0"/>
              <a:t>defined by ORS 118.140(i).</a:t>
            </a:r>
            <a:endParaRPr lang="en-US" dirty="0" smtClean="0"/>
          </a:p>
          <a:p>
            <a:pPr marL="0" indent="0">
              <a:buNone/>
            </a:pPr>
            <a:r>
              <a:rPr lang="en-US" dirty="0" smtClean="0"/>
              <a:t>The credit is not available if the decedent’s adjusted gross estate exceeds $15 million.</a:t>
            </a:r>
          </a:p>
          <a:p>
            <a:pPr marL="0" indent="0">
              <a:buNone/>
            </a:pPr>
            <a:r>
              <a:rPr lang="en-US" dirty="0" smtClean="0"/>
              <a:t>The credit is limited to the first $7.5 million of ONR Property. </a:t>
            </a:r>
          </a:p>
          <a:p>
            <a:pPr marL="0" indent="0">
              <a:buNone/>
            </a:pPr>
            <a:r>
              <a:rPr lang="en-US" dirty="0" smtClean="0"/>
              <a:t>The credit is calculated by applying </a:t>
            </a:r>
            <a:r>
              <a:rPr lang="en-US" smtClean="0"/>
              <a:t>a </a:t>
            </a:r>
            <a:r>
              <a:rPr lang="en-US" smtClean="0"/>
              <a:t>ratio to the Oregon estate tax of the </a:t>
            </a:r>
            <a:r>
              <a:rPr lang="en-US" dirty="0" smtClean="0"/>
              <a:t>value of the ONR Property, up to $7.5 million) to the adjusted </a:t>
            </a:r>
            <a:r>
              <a:rPr lang="en-US" smtClean="0"/>
              <a:t>gross </a:t>
            </a:r>
            <a:r>
              <a:rPr lang="en-US" smtClean="0"/>
              <a:t>estate in Oregon. </a:t>
            </a:r>
            <a:endParaRPr lang="en-US" dirty="0" smtClean="0"/>
          </a:p>
          <a:p>
            <a:pPr marL="0" indent="0">
              <a:buNone/>
            </a:pPr>
            <a:endParaRPr lang="en-US" dirty="0" smtClean="0"/>
          </a:p>
        </p:txBody>
      </p:sp>
    </p:spTree>
    <p:extLst>
      <p:ext uri="{BB962C8B-B14F-4D97-AF65-F5344CB8AC3E}">
        <p14:creationId xmlns:p14="http://schemas.microsoft.com/office/powerpoint/2010/main" val="316149095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noChangeArrowheads="1"/>
          </p:cNvSpPr>
          <p:nvPr>
            <p:ph type="title"/>
          </p:nvPr>
        </p:nvSpPr>
        <p:spPr>
          <a:xfrm>
            <a:off x="604519" y="365127"/>
            <a:ext cx="5783401" cy="1325563"/>
          </a:xfrm>
        </p:spPr>
        <p:txBody>
          <a:bodyPr/>
          <a:lstStyle/>
          <a:p>
            <a:r>
              <a:rPr lang="en-US" altLang="en-US" dirty="0" smtClean="0"/>
              <a:t>Requirements for the Oregon Natural Resource Credit</a:t>
            </a:r>
            <a:br>
              <a:rPr lang="en-US" altLang="en-US" dirty="0" smtClean="0"/>
            </a:br>
            <a:endParaRPr lang="en-US" altLang="en-US" sz="2000" dirty="0"/>
          </a:p>
        </p:txBody>
      </p:sp>
      <p:sp>
        <p:nvSpPr>
          <p:cNvPr id="3" name="Content Placeholder 2"/>
          <p:cNvSpPr>
            <a:spLocks noGrp="1"/>
          </p:cNvSpPr>
          <p:nvPr>
            <p:ph sz="half" idx="1"/>
          </p:nvPr>
        </p:nvSpPr>
        <p:spPr/>
        <p:txBody>
          <a:bodyPr>
            <a:normAutofit fontScale="92500" lnSpcReduction="10000"/>
          </a:bodyPr>
          <a:lstStyle/>
          <a:p>
            <a:r>
              <a:rPr lang="en-US" dirty="0" smtClean="0"/>
              <a:t>Value of the ONR Property exceeds 50% of the adjusted gross estate. </a:t>
            </a:r>
          </a:p>
          <a:p>
            <a:r>
              <a:rPr lang="en-US" dirty="0" smtClean="0"/>
              <a:t>ONR Property must </a:t>
            </a:r>
            <a:r>
              <a:rPr lang="en-US" smtClean="0"/>
              <a:t>have been owned by the decedent and used in the operation of a farm business, forestry business or fishing business (“FFF Business”) owned by the decedent</a:t>
            </a:r>
          </a:p>
          <a:p>
            <a:r>
              <a:rPr lang="en-US" smtClean="0"/>
              <a:t>For </a:t>
            </a:r>
            <a:r>
              <a:rPr lang="en-US" dirty="0" smtClean="0"/>
              <a:t>five of the last eight years before death by the decedent or by a member of the decedent’s family. </a:t>
            </a:r>
          </a:p>
          <a:p>
            <a:r>
              <a:rPr lang="en-US" dirty="0" smtClean="0"/>
              <a:t>Inherited by the decedent’s family and continues to be used as ONR Property for five of the eight years after decedent’s death. </a:t>
            </a:r>
          </a:p>
          <a:p>
            <a:r>
              <a:rPr lang="en-US" dirty="0" smtClean="0"/>
              <a:t>The person who inherits must file an annual report with ODR that tracks each asset that was claimed and indicates if it is still in use or has been replaced, or has been disposed of in a manner that is a taxable disposition.</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2677" y="1180093"/>
            <a:ext cx="4677070" cy="4677070"/>
          </a:xfrm>
          <a:prstGeom prst="rect">
            <a:avLst/>
          </a:prstGeom>
        </p:spPr>
      </p:pic>
    </p:spTree>
    <p:extLst>
      <p:ext uri="{BB962C8B-B14F-4D97-AF65-F5344CB8AC3E}">
        <p14:creationId xmlns:p14="http://schemas.microsoft.com/office/powerpoint/2010/main" val="126453300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1.03.14"/>
  <p:tag name="AS_TITLE" val="Aspose.Slides for .NET 4.0 Client Profile"/>
  <p:tag name="AS_VERSION" val="21.3"/>
</p:tagLst>
</file>

<file path=ppt/theme/theme1.xml><?xml version="1.0" encoding="utf-8"?>
<a:theme xmlns:a="http://schemas.openxmlformats.org/drawingml/2006/main" name="Schwabe 2023 PPT Template (2)">
  <a:themeElements>
    <a:clrScheme name="Schwabe">
      <a:dk1>
        <a:srgbClr val="000000"/>
      </a:dk1>
      <a:lt1>
        <a:srgbClr val="FFFFFF"/>
      </a:lt1>
      <a:dk2>
        <a:srgbClr val="11284B"/>
      </a:dk2>
      <a:lt2>
        <a:srgbClr val="E3E5E6"/>
      </a:lt2>
      <a:accent1>
        <a:srgbClr val="235F92"/>
      </a:accent1>
      <a:accent2>
        <a:srgbClr val="E4C911"/>
      </a:accent2>
      <a:accent3>
        <a:srgbClr val="C34C2F"/>
      </a:accent3>
      <a:accent4>
        <a:srgbClr val="9CC857"/>
      </a:accent4>
      <a:accent5>
        <a:srgbClr val="4D8296"/>
      </a:accent5>
      <a:accent6>
        <a:srgbClr val="FF9D18"/>
      </a:accent6>
      <a:hlink>
        <a:srgbClr val="9CC857"/>
      </a:hlink>
      <a:folHlink>
        <a:srgbClr val="235F92"/>
      </a:folHlink>
    </a:clrScheme>
    <a:fontScheme name="Calibri">
      <a:majorFont>
        <a:latin typeface="Calibri" panose="020F05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wabe 2023 PPT Template.potx" id="{E8EC2B9A-4E11-2B4B-B776-1CA2CFB6AD14}" vid="{A419BE64-450F-6B42-8164-F8D2DEE12EA6}"/>
    </a:ext>
  </a:extLst>
</a:theme>
</file>

<file path=ppt/theme/theme2.xml><?xml version="1.0" encoding="utf-8"?>
<a:theme xmlns:a="http://schemas.openxmlformats.org/drawingml/2006/main" name="1_Office Theme">
  <a:themeElements>
    <a:clrScheme name="Schwabe">
      <a:dk1>
        <a:srgbClr val="000000"/>
      </a:dk1>
      <a:lt1>
        <a:srgbClr val="FFFFFF"/>
      </a:lt1>
      <a:dk2>
        <a:srgbClr val="11284B"/>
      </a:dk2>
      <a:lt2>
        <a:srgbClr val="E3E5E6"/>
      </a:lt2>
      <a:accent1>
        <a:srgbClr val="235F92"/>
      </a:accent1>
      <a:accent2>
        <a:srgbClr val="E4C911"/>
      </a:accent2>
      <a:accent3>
        <a:srgbClr val="C34C2F"/>
      </a:accent3>
      <a:accent4>
        <a:srgbClr val="9CC857"/>
      </a:accent4>
      <a:accent5>
        <a:srgbClr val="4D8296"/>
      </a:accent5>
      <a:accent6>
        <a:srgbClr val="FF9D18"/>
      </a:accent6>
      <a:hlink>
        <a:srgbClr val="9CC857"/>
      </a:hlink>
      <a:folHlink>
        <a:srgbClr val="235F92"/>
      </a:folHlink>
    </a:clrScheme>
    <a:fontScheme name="Calibri">
      <a:majorFont>
        <a:latin typeface="Calibri" panose="020F05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wabe 2023 PPT Template.potx" id="{E8EC2B9A-4E11-2B4B-B776-1CA2CFB6AD14}" vid="{A419BE64-450F-6B42-8164-F8D2DEE12E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SWW PPT Detailed</Template>
  <TotalTime>0</TotalTime>
  <Words>3505</Words>
  <Application>Microsoft Office PowerPoint</Application>
  <PresentationFormat>Widescreen</PresentationFormat>
  <Paragraphs>267</Paragraphs>
  <Slides>26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Vani</vt:lpstr>
      <vt:lpstr>Schwabe 2023 PPT Template (2)</vt:lpstr>
      <vt:lpstr>1_Office Theme</vt:lpstr>
      <vt:lpstr>Oregon’s Natural Resource Credit and the New Natural Resource Exemption </vt:lpstr>
      <vt:lpstr>Definition of Estate Planning</vt:lpstr>
      <vt:lpstr>NR SUCCESSION PLANNING</vt:lpstr>
      <vt:lpstr>GETTING ORGANIZED</vt:lpstr>
      <vt:lpstr>Federal Estate/Gift Taxes</vt:lpstr>
      <vt:lpstr>ESTATE TAXES ARE STILL IMPORTANT</vt:lpstr>
      <vt:lpstr>Calculating the Oregon Estate Tax</vt:lpstr>
      <vt:lpstr>Oregon Natural Resource Credit (ORS 118.140)</vt:lpstr>
      <vt:lpstr>Requirements for the Oregon Natural Resource Credit </vt:lpstr>
      <vt:lpstr>Natural Resource Businesses</vt:lpstr>
      <vt:lpstr>What is Natural Resource Property?</vt:lpstr>
      <vt:lpstr>NRC Requirements/Definitions Cont’d</vt:lpstr>
      <vt:lpstr>Indirect Ownership of Natural Resource Property</vt:lpstr>
      <vt:lpstr>What happens if the owners sell or stop using a claimed assets as ONR Property?</vt:lpstr>
      <vt:lpstr>NEW - Oregon Natural Resource Exemption </vt:lpstr>
      <vt:lpstr>Requirements for Natural Resource Exemption</vt:lpstr>
      <vt:lpstr>Natural Resource Exemption</vt:lpstr>
      <vt:lpstr>Differences Between Credit and Exemption</vt:lpstr>
      <vt:lpstr>PowerPoint Presentation</vt:lpstr>
      <vt:lpstr>Forest Conseration Tax Credit</vt:lpstr>
      <vt:lpstr>GIFTING VS. INHERITANCE</vt:lpstr>
      <vt:lpstr>Income Tax</vt:lpstr>
      <vt:lpstr>Gifting</vt:lpstr>
      <vt:lpstr>Planning Considerations/Issues</vt:lpstr>
      <vt:lpstr>June Wiyrick Flores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2023-12-07T22:41:23Z</dcterms:modified>
</cp:coreProperties>
</file>